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61" r:id="rId3"/>
  </p:sldMasterIdLst>
  <p:notesMasterIdLst>
    <p:notesMasterId r:id="rId7"/>
  </p:notesMasterIdLst>
  <p:handoutMasterIdLst>
    <p:handoutMasterId r:id="rId33"/>
  </p:handoutMasterIdLst>
  <p:sldIdLst>
    <p:sldId id="1601" r:id="rId4"/>
    <p:sldId id="1627" r:id="rId5"/>
    <p:sldId id="264" r:id="rId6"/>
    <p:sldId id="263" r:id="rId8"/>
    <p:sldId id="1544" r:id="rId9"/>
    <p:sldId id="1580" r:id="rId10"/>
    <p:sldId id="1582" r:id="rId11"/>
    <p:sldId id="1581" r:id="rId12"/>
    <p:sldId id="1548" r:id="rId13"/>
    <p:sldId id="1583" r:id="rId14"/>
    <p:sldId id="1584" r:id="rId15"/>
    <p:sldId id="1552" r:id="rId16"/>
    <p:sldId id="1553" r:id="rId17"/>
    <p:sldId id="1554" r:id="rId18"/>
    <p:sldId id="1566" r:id="rId19"/>
    <p:sldId id="1541" r:id="rId20"/>
    <p:sldId id="1555" r:id="rId21"/>
    <p:sldId id="1556" r:id="rId22"/>
    <p:sldId id="1585" r:id="rId23"/>
    <p:sldId id="1411" r:id="rId24"/>
    <p:sldId id="1558" r:id="rId25"/>
    <p:sldId id="1630" r:id="rId26"/>
    <p:sldId id="1559" r:id="rId27"/>
    <p:sldId id="1562" r:id="rId28"/>
    <p:sldId id="1389" r:id="rId29"/>
    <p:sldId id="1602" r:id="rId30"/>
    <p:sldId id="1603" r:id="rId31"/>
    <p:sldId id="1629" r:id="rId32"/>
  </p:sldIdLst>
  <p:sldSz cx="12192000" cy="6858000"/>
  <p:notesSz cx="6858000" cy="9144000"/>
  <p:custDataLst>
    <p:tags r:id="rId3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1" orient="horz" pos="2240" userDrawn="1">
          <p15:clr>
            <a:srgbClr val="A4A3A4"/>
          </p15:clr>
        </p15:guide>
        <p15:guide id="2" pos="382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作者" initials="A" lastIdx="0"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DCDE"/>
    <a:srgbClr val="C13F48"/>
    <a:srgbClr val="108B96"/>
    <a:srgbClr val="FAC03D"/>
    <a:srgbClr val="F2F2F2"/>
    <a:srgbClr val="CACACA"/>
    <a:srgbClr val="C84F58"/>
    <a:srgbClr val="F5F5F5"/>
    <a:srgbClr val="EFBE4D"/>
    <a:srgbClr val="7BDEA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278" autoAdjust="0"/>
    <p:restoredTop sz="94660"/>
  </p:normalViewPr>
  <p:slideViewPr>
    <p:cSldViewPr snapToGrid="0" showGuides="1">
      <p:cViewPr varScale="1">
        <p:scale>
          <a:sx n="114" d="100"/>
          <a:sy n="114" d="100"/>
        </p:scale>
        <p:origin x="-630" y="-108"/>
      </p:cViewPr>
      <p:guideLst>
        <p:guide orient="horz" pos="2160"/>
        <p:guide pos="3840"/>
        <p:guide orient="horz" pos="2240"/>
        <p:guide pos="382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notesMaster" Target="notesMasters/notesMaster1.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8" Type="http://schemas.openxmlformats.org/officeDocument/2006/relationships/tags" Target="tags/tag58.xml"/><Relationship Id="rId37" Type="http://schemas.openxmlformats.org/officeDocument/2006/relationships/commentAuthors" Target="commentAuthors.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handoutMaster" Target="handoutMasters/handoutMaster1.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65E400-7137-4E5D-9F3D-8523D9FE179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2A1F0E-0568-4D7E-AC58-5D6D39E5DC1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52A1F0E-0568-4D7E-AC58-5D6D39E5DC15}"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52A1F0E-0568-4D7E-AC58-5D6D39E5DC1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52A1F0E-0568-4D7E-AC58-5D6D39E5DC15}"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52A1F0E-0568-4D7E-AC58-5D6D39E5DC15}"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52A1F0E-0568-4D7E-AC58-5D6D39E5DC15}"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52A1F0E-0568-4D7E-AC58-5D6D39E5DC15}"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52A1F0E-0568-4D7E-AC58-5D6D39E5DC15}"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52A1F0E-0568-4D7E-AC58-5D6D39E5DC15}"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52A1F0E-0568-4D7E-AC58-5D6D39E5DC15}"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tags" Target="../tags/tag31.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新课导入">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7"/>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208245" cy="584773"/>
          </a:xfrm>
          <a:prstGeom prst="rect">
            <a:avLst/>
          </a:prstGeom>
          <a:noFill/>
        </p:spPr>
        <p:txBody>
          <a:bodyPr wrap="square" lIns="91428" tIns="45718" rIns="91428" bIns="45718" rtlCol="0">
            <a:spAutoFit/>
          </a:bodyPr>
          <a:lstStyle/>
          <a:p>
            <a:r>
              <a:rPr lang="zh-CN" altLang="en-US" sz="3200" dirty="0">
                <a:latin typeface="黑体" panose="02010609060101010101" pitchFamily="49" charset="-122"/>
                <a:ea typeface="黑体" panose="02010609060101010101" pitchFamily="49" charset="-122"/>
              </a:rPr>
              <a:t>新课导入</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247504" cy="473103"/>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学习任务三">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7"/>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578517" cy="584773"/>
          </a:xfrm>
          <a:prstGeom prst="rect">
            <a:avLst/>
          </a:prstGeom>
          <a:noFill/>
        </p:spPr>
        <p:txBody>
          <a:bodyPr wrap="square" lIns="91428" tIns="45718" rIns="91428" bIns="45718" rtlCol="0">
            <a:spAutoFit/>
          </a:bodyPr>
          <a:lstStyle/>
          <a:p>
            <a:r>
              <a:rPr lang="zh-CN" altLang="en-US" sz="3200" dirty="0" smtClean="0">
                <a:latin typeface="黑体" panose="02010609060101010101" pitchFamily="49" charset="-122"/>
                <a:ea typeface="黑体" panose="02010609060101010101" pitchFamily="49" charset="-122"/>
              </a:rPr>
              <a:t>学习任务三</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727557" cy="473103"/>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边框">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381000" y="939807"/>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fontAlgn="base"/>
            <a:endParaRPr lang="zh-CN" altLang="en-US" sz="100" strike="noStrike" noProof="1">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课后作业">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学习目标">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7"/>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fontAlgn="base"/>
            <a:endParaRPr lang="zh-CN" altLang="en-US" sz="100" strike="noStrike" noProof="1">
              <a:ea typeface="黑体" panose="02010609060101010101" pitchFamily="49" charset="-122"/>
            </a:endParaRPr>
          </a:p>
        </p:txBody>
      </p:sp>
      <p:sp>
        <p:nvSpPr>
          <p:cNvPr id="5" name="文本框 5"/>
          <p:cNvSpPr txBox="1"/>
          <p:nvPr userDrawn="1"/>
        </p:nvSpPr>
        <p:spPr>
          <a:xfrm>
            <a:off x="829184" y="129144"/>
            <a:ext cx="2208245" cy="584773"/>
          </a:xfrm>
          <a:prstGeom prst="rect">
            <a:avLst/>
          </a:prstGeom>
          <a:noFill/>
        </p:spPr>
        <p:txBody>
          <a:bodyPr wrap="square" lIns="91428" tIns="45718" rIns="91428" bIns="45718" rtlCol="0">
            <a:spAutoFit/>
          </a:bodyPr>
          <a:lstStyle/>
          <a:p>
            <a:r>
              <a:rPr lang="zh-CN" altLang="en-US" sz="3200" dirty="0" smtClean="0">
                <a:latin typeface="黑体" panose="02010609060101010101" pitchFamily="49" charset="-122"/>
                <a:ea typeface="黑体" panose="02010609060101010101" pitchFamily="49" charset="-122"/>
              </a:rPr>
              <a:t>学习目标</a:t>
            </a:r>
            <a:endParaRPr lang="zh-CN" altLang="en-US" sz="3200" dirty="0">
              <a:latin typeface="黑体" panose="02010609060101010101" pitchFamily="49" charset="-122"/>
              <a:ea typeface="黑体" panose="02010609060101010101" pitchFamily="49" charset="-122"/>
            </a:endParaRPr>
          </a:p>
        </p:txBody>
      </p:sp>
      <p:grpSp>
        <p:nvGrpSpPr>
          <p:cNvPr id="6" name="组合 5"/>
          <p:cNvGrpSpPr/>
          <p:nvPr userDrawn="1"/>
        </p:nvGrpSpPr>
        <p:grpSpPr>
          <a:xfrm>
            <a:off x="392112" y="260648"/>
            <a:ext cx="2247504" cy="473103"/>
            <a:chOff x="392112" y="375411"/>
            <a:chExt cx="2247503" cy="473102"/>
          </a:xfrm>
        </p:grpSpPr>
        <p:sp>
          <p:nvSpPr>
            <p:cNvPr id="8" name="菱形 7"/>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9" name="直接连接符 8"/>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课堂总结">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7"/>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fontAlgn="base"/>
            <a:endParaRPr lang="zh-CN" altLang="en-US" sz="100" strike="noStrike" noProof="1">
              <a:ea typeface="黑体" panose="02010609060101010101" pitchFamily="49" charset="-122"/>
            </a:endParaRPr>
          </a:p>
        </p:txBody>
      </p:sp>
      <p:sp>
        <p:nvSpPr>
          <p:cNvPr id="5" name="文本框 5"/>
          <p:cNvSpPr txBox="1"/>
          <p:nvPr userDrawn="1"/>
        </p:nvSpPr>
        <p:spPr>
          <a:xfrm>
            <a:off x="829184" y="129144"/>
            <a:ext cx="2208245" cy="584773"/>
          </a:xfrm>
          <a:prstGeom prst="rect">
            <a:avLst/>
          </a:prstGeom>
          <a:noFill/>
        </p:spPr>
        <p:txBody>
          <a:bodyPr wrap="square" lIns="91428" tIns="45718" rIns="91428" bIns="45718" rtlCol="0">
            <a:spAutoFit/>
          </a:bodyPr>
          <a:lstStyle/>
          <a:p>
            <a:r>
              <a:rPr lang="zh-CN" altLang="en-US" sz="3200" dirty="0" smtClean="0">
                <a:latin typeface="黑体" panose="02010609060101010101" pitchFamily="49" charset="-122"/>
                <a:ea typeface="黑体" panose="02010609060101010101" pitchFamily="49" charset="-122"/>
              </a:rPr>
              <a:t>课堂总结</a:t>
            </a:r>
            <a:endParaRPr lang="zh-CN" altLang="en-US" sz="3200" dirty="0">
              <a:latin typeface="黑体" panose="02010609060101010101" pitchFamily="49" charset="-122"/>
              <a:ea typeface="黑体" panose="02010609060101010101" pitchFamily="49" charset="-122"/>
            </a:endParaRPr>
          </a:p>
        </p:txBody>
      </p:sp>
      <p:grpSp>
        <p:nvGrpSpPr>
          <p:cNvPr id="6" name="组合 5"/>
          <p:cNvGrpSpPr/>
          <p:nvPr userDrawn="1"/>
        </p:nvGrpSpPr>
        <p:grpSpPr>
          <a:xfrm>
            <a:off x="392112" y="260648"/>
            <a:ext cx="2247504" cy="473103"/>
            <a:chOff x="392112" y="375411"/>
            <a:chExt cx="2247503" cy="473102"/>
          </a:xfrm>
        </p:grpSpPr>
        <p:sp>
          <p:nvSpPr>
            <p:cNvPr id="8" name="菱形 7"/>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9" name="直接连接符 8"/>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相关史事">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7"/>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208245" cy="584773"/>
          </a:xfrm>
          <a:prstGeom prst="rect">
            <a:avLst/>
          </a:prstGeom>
          <a:noFill/>
        </p:spPr>
        <p:txBody>
          <a:bodyPr wrap="square" lIns="91428" tIns="45718" rIns="91428" bIns="45718" rtlCol="0">
            <a:spAutoFit/>
          </a:bodyPr>
          <a:lstStyle/>
          <a:p>
            <a:r>
              <a:rPr lang="zh-CN" altLang="en-US" sz="3200" dirty="0" smtClean="0">
                <a:latin typeface="黑体" panose="02010609060101010101" pitchFamily="49" charset="-122"/>
                <a:ea typeface="黑体" panose="02010609060101010101" pitchFamily="49" charset="-122"/>
              </a:rPr>
              <a:t>相关史事</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247504" cy="473103"/>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知识链接">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7"/>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208245" cy="584773"/>
          </a:xfrm>
          <a:prstGeom prst="rect">
            <a:avLst/>
          </a:prstGeom>
          <a:noFill/>
        </p:spPr>
        <p:txBody>
          <a:bodyPr wrap="square" lIns="91428" tIns="45718" rIns="91428" bIns="45718" rtlCol="0">
            <a:spAutoFit/>
          </a:bodyPr>
          <a:lstStyle/>
          <a:p>
            <a:r>
              <a:rPr lang="zh-CN" altLang="en-US" sz="3200" dirty="0" smtClean="0">
                <a:latin typeface="黑体" panose="02010609060101010101" pitchFamily="49" charset="-122"/>
                <a:ea typeface="黑体" panose="02010609060101010101" pitchFamily="49" charset="-122"/>
              </a:rPr>
              <a:t>知识链接</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247504" cy="473103"/>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知识探究">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7"/>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208245" cy="584773"/>
          </a:xfrm>
          <a:prstGeom prst="rect">
            <a:avLst/>
          </a:prstGeom>
          <a:noFill/>
        </p:spPr>
        <p:txBody>
          <a:bodyPr wrap="square" lIns="91428" tIns="45718" rIns="91428" bIns="45718" rtlCol="0">
            <a:spAutoFit/>
          </a:bodyPr>
          <a:lstStyle/>
          <a:p>
            <a:r>
              <a:rPr lang="zh-CN" altLang="en-US" sz="3200" dirty="0" smtClean="0">
                <a:latin typeface="黑体" panose="02010609060101010101" pitchFamily="49" charset="-122"/>
                <a:ea typeface="黑体" panose="02010609060101010101" pitchFamily="49" charset="-122"/>
              </a:rPr>
              <a:t>知识探究</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247504" cy="473103"/>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当堂训练">
    <p:bg>
      <p:bgPr>
        <a:solidFill>
          <a:schemeClr val="bg2"/>
        </a:solidFill>
        <a:effectLst/>
      </p:bgPr>
    </p:bg>
    <p:spTree>
      <p:nvGrpSpPr>
        <p:cNvPr id="1" name=""/>
        <p:cNvGrpSpPr/>
        <p:nvPr/>
      </p:nvGrpSpPr>
      <p:grpSpPr>
        <a:xfrm>
          <a:off x="0" y="0"/>
          <a:ext cx="0" cy="0"/>
          <a:chOff x="0" y="0"/>
          <a:chExt cx="0" cy="0"/>
        </a:xfrm>
      </p:grpSpPr>
      <p:sp>
        <p:nvSpPr>
          <p:cNvPr id="4" name="文本框 5"/>
          <p:cNvSpPr txBox="1"/>
          <p:nvPr userDrawn="1"/>
        </p:nvSpPr>
        <p:spPr>
          <a:xfrm>
            <a:off x="829184" y="129144"/>
            <a:ext cx="2208245" cy="584773"/>
          </a:xfrm>
          <a:prstGeom prst="rect">
            <a:avLst/>
          </a:prstGeom>
          <a:noFill/>
        </p:spPr>
        <p:txBody>
          <a:bodyPr wrap="square" lIns="91428" tIns="45718" rIns="91428" bIns="45718" rtlCol="0">
            <a:spAutoFit/>
          </a:bodyPr>
          <a:lstStyle/>
          <a:p>
            <a:r>
              <a:rPr lang="zh-CN" altLang="en-US" sz="3200" dirty="0" smtClean="0">
                <a:latin typeface="黑体" panose="02010609060101010101" pitchFamily="49" charset="-122"/>
                <a:ea typeface="黑体" panose="02010609060101010101" pitchFamily="49" charset="-122"/>
              </a:rPr>
              <a:t>当堂训练</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247504" cy="473103"/>
            <a:chOff x="392112" y="375411"/>
            <a:chExt cx="2247503" cy="473102"/>
          </a:xfrm>
        </p:grpSpPr>
        <p:sp>
          <p:nvSpPr>
            <p:cNvPr id="6" name="菱形 5"/>
            <p:cNvSpPr/>
            <p:nvPr>
              <p:custDataLst>
                <p:tags r:id="rId2"/>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3"/>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cxnSp>
        <p:nvCxnSpPr>
          <p:cNvPr id="9" name="直接连接符 8"/>
          <p:cNvCxnSpPr/>
          <p:nvPr userDrawn="1">
            <p:custDataLst>
              <p:tags r:id="rId4"/>
            </p:custDataLst>
          </p:nvPr>
        </p:nvCxnSpPr>
        <p:spPr>
          <a:xfrm>
            <a:off x="0" y="932723"/>
            <a:ext cx="12192000"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学习任务一">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7"/>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578517" cy="584773"/>
          </a:xfrm>
          <a:prstGeom prst="rect">
            <a:avLst/>
          </a:prstGeom>
          <a:noFill/>
        </p:spPr>
        <p:txBody>
          <a:bodyPr wrap="square" lIns="91428" tIns="45718" rIns="91428" bIns="45718" rtlCol="0">
            <a:spAutoFit/>
          </a:bodyPr>
          <a:lstStyle/>
          <a:p>
            <a:r>
              <a:rPr lang="zh-CN" altLang="en-US" sz="3200" dirty="0" smtClean="0">
                <a:latin typeface="黑体" panose="02010609060101010101" pitchFamily="49" charset="-122"/>
                <a:ea typeface="黑体" panose="02010609060101010101" pitchFamily="49" charset="-122"/>
              </a:rPr>
              <a:t>学习任务一</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727557" cy="473103"/>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学习任务二">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7"/>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578517" cy="584773"/>
          </a:xfrm>
          <a:prstGeom prst="rect">
            <a:avLst/>
          </a:prstGeom>
          <a:noFill/>
        </p:spPr>
        <p:txBody>
          <a:bodyPr wrap="square" lIns="91428" tIns="45718" rIns="91428" bIns="45718" rtlCol="0">
            <a:spAutoFit/>
          </a:bodyPr>
          <a:lstStyle/>
          <a:p>
            <a:r>
              <a:rPr lang="zh-CN" altLang="en-US" sz="3200" dirty="0" smtClean="0">
                <a:latin typeface="黑体" panose="02010609060101010101" pitchFamily="49" charset="-122"/>
                <a:ea typeface="黑体" panose="02010609060101010101" pitchFamily="49" charset="-122"/>
              </a:rPr>
              <a:t>学习任务二</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727557" cy="473103"/>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3.png"/><Relationship Id="rId4" Type="http://schemas.openxmlformats.org/officeDocument/2006/relationships/tags" Target="../tags/tag33.xml"/><Relationship Id="rId3" Type="http://schemas.openxmlformats.org/officeDocument/2006/relationships/image" Target="../media/image2.png"/><Relationship Id="rId2" Type="http://schemas.openxmlformats.org/officeDocument/2006/relationships/tags" Target="../tags/tag3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 name="Picture 2" descr="C:\Users\Administrator\Desktop\初中七彩课堂图标.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9910445" y="102235"/>
            <a:ext cx="1772920" cy="71628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hf sldNum="0" hdr="0" ftr="0" dt="0"/>
  <p:txStyles>
    <p:titleStyle>
      <a:lvl1pPr algn="l" defTabSz="685800" rtl="0" eaLnBrk="1" fontAlgn="auto" latinLnBrk="0" hangingPunct="1">
        <a:lnSpc>
          <a:spcPct val="100000"/>
        </a:lnSpc>
        <a:spcBef>
          <a:spcPct val="0"/>
        </a:spcBef>
        <a:buNone/>
        <a:defRPr sz="2700" b="1" u="none" strike="noStrike" kern="1200" cap="none" spc="300" normalizeH="0" baseline="0">
          <a:solidFill>
            <a:schemeClr val="tx1">
              <a:lumMod val="85000"/>
              <a:lumOff val="15000"/>
            </a:schemeClr>
          </a:solidFill>
          <a:uFillTx/>
          <a:latin typeface="+mj-lt"/>
          <a:ea typeface="+mj-ea"/>
          <a:cs typeface="+mj-cs"/>
        </a:defRPr>
      </a:lvl1pPr>
    </p:titleStyle>
    <p:bodyStyle>
      <a:lvl1pPr marL="172085" indent="-172085" algn="l" defTabSz="685800" rtl="0" eaLnBrk="1" fontAlgn="auto" latinLnBrk="0" hangingPunct="1">
        <a:lnSpc>
          <a:spcPct val="130000"/>
        </a:lnSpc>
        <a:spcBef>
          <a:spcPts val="0"/>
        </a:spcBef>
        <a:spcAft>
          <a:spcPts val="1000"/>
        </a:spcAft>
        <a:buFont typeface="Arial" panose="020B0604020202020204" pitchFamily="34" charset="0"/>
        <a:buChar char="●"/>
        <a:defRPr sz="1300" u="none" strike="noStrike" kern="1200" cap="none" spc="151" normalizeH="0" baseline="0">
          <a:solidFill>
            <a:schemeClr val="tx1">
              <a:lumMod val="65000"/>
              <a:lumOff val="35000"/>
            </a:schemeClr>
          </a:solidFill>
          <a:uFillTx/>
          <a:latin typeface="+mn-lt"/>
          <a:ea typeface="+mn-ea"/>
          <a:cs typeface="+mn-cs"/>
        </a:defRPr>
      </a:lvl1pPr>
      <a:lvl2pPr marL="514985" indent="-172085" algn="l" defTabSz="685800" rtl="0" eaLnBrk="1" fontAlgn="auto" latinLnBrk="0" hangingPunct="1">
        <a:lnSpc>
          <a:spcPct val="120000"/>
        </a:lnSpc>
        <a:spcBef>
          <a:spcPts val="0"/>
        </a:spcBef>
        <a:spcAft>
          <a:spcPts val="600"/>
        </a:spcAft>
        <a:buFont typeface="Arial" panose="020B0604020202020204" pitchFamily="34" charset="0"/>
        <a:buChar char="●"/>
        <a:tabLst>
          <a:tab pos="1207770" algn="l"/>
          <a:tab pos="1207770" algn="l"/>
          <a:tab pos="1207770" algn="l"/>
          <a:tab pos="1207770" algn="l"/>
        </a:tabLst>
        <a:defRPr sz="1200" u="none" strike="noStrike" kern="1200" cap="none" spc="151" normalizeH="0" baseline="0">
          <a:solidFill>
            <a:schemeClr val="tx1">
              <a:lumMod val="65000"/>
              <a:lumOff val="35000"/>
            </a:schemeClr>
          </a:solidFill>
          <a:uFillTx/>
          <a:latin typeface="+mn-lt"/>
          <a:ea typeface="+mn-ea"/>
          <a:cs typeface="+mn-cs"/>
        </a:defRPr>
      </a:lvl2pPr>
      <a:lvl3pPr marL="857885" indent="-172085" algn="l" defTabSz="685800" rtl="0" eaLnBrk="1" fontAlgn="auto" latinLnBrk="0" hangingPunct="1">
        <a:lnSpc>
          <a:spcPct val="120000"/>
        </a:lnSpc>
        <a:spcBef>
          <a:spcPts val="0"/>
        </a:spcBef>
        <a:spcAft>
          <a:spcPts val="600"/>
        </a:spcAft>
        <a:buFont typeface="Arial" panose="020B0604020202020204" pitchFamily="34" charset="0"/>
        <a:buChar char="●"/>
        <a:defRPr sz="1200" u="none" strike="noStrike" kern="1200" cap="none" spc="151" normalizeH="0" baseline="0">
          <a:solidFill>
            <a:schemeClr val="tx1">
              <a:lumMod val="65000"/>
              <a:lumOff val="35000"/>
            </a:schemeClr>
          </a:solidFill>
          <a:uFillTx/>
          <a:latin typeface="+mn-lt"/>
          <a:ea typeface="+mn-ea"/>
          <a:cs typeface="+mn-cs"/>
        </a:defRPr>
      </a:lvl3pPr>
      <a:lvl4pPr marL="1200785" indent="-172085" algn="l" defTabSz="685800" rtl="0" eaLnBrk="1" fontAlgn="auto" latinLnBrk="0" hangingPunct="1">
        <a:lnSpc>
          <a:spcPct val="120000"/>
        </a:lnSpc>
        <a:spcBef>
          <a:spcPts val="0"/>
        </a:spcBef>
        <a:spcAft>
          <a:spcPts val="300"/>
        </a:spcAft>
        <a:buFont typeface="Wingdings" panose="05000000000000000000" charset="0"/>
        <a:buChar char=""/>
        <a:defRPr sz="1100" u="none" strike="noStrike" kern="1200" cap="none" spc="151" normalizeH="0" baseline="0">
          <a:solidFill>
            <a:schemeClr val="tx1">
              <a:lumMod val="65000"/>
              <a:lumOff val="35000"/>
            </a:schemeClr>
          </a:solidFill>
          <a:uFillTx/>
          <a:latin typeface="+mn-lt"/>
          <a:ea typeface="+mn-ea"/>
          <a:cs typeface="+mn-cs"/>
        </a:defRPr>
      </a:lvl4pPr>
      <a:lvl5pPr marL="1543685" indent="-172085" algn="l" defTabSz="685800" rtl="0" eaLnBrk="1" fontAlgn="auto" latinLnBrk="0" hangingPunct="1">
        <a:lnSpc>
          <a:spcPct val="120000"/>
        </a:lnSpc>
        <a:spcBef>
          <a:spcPts val="0"/>
        </a:spcBef>
        <a:spcAft>
          <a:spcPts val="300"/>
        </a:spcAft>
        <a:buFont typeface="Arial" panose="020B0604020202020204" pitchFamily="34" charset="0"/>
        <a:buChar char="•"/>
        <a:defRPr sz="1100" u="none" strike="noStrike" kern="1200" cap="none" spc="151" normalizeH="0" baseline="0">
          <a:solidFill>
            <a:schemeClr val="tx1">
              <a:lumMod val="65000"/>
              <a:lumOff val="35000"/>
            </a:schemeClr>
          </a:solidFill>
          <a:uFillTx/>
          <a:latin typeface="+mn-lt"/>
          <a:ea typeface="+mn-ea"/>
          <a:cs typeface="+mn-cs"/>
        </a:defRPr>
      </a:lvl5pPr>
      <a:lvl6pPr marL="1887220"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6pPr>
      <a:lvl7pPr marL="2230120"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7pPr>
      <a:lvl8pPr marL="2573020"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8pPr>
      <a:lvl9pPr marL="2915920"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85800" rtl="0" eaLnBrk="1" latinLnBrk="0" hangingPunct="1">
        <a:defRPr sz="1300" kern="1200">
          <a:solidFill>
            <a:schemeClr val="tx1"/>
          </a:solidFill>
          <a:latin typeface="+mn-lt"/>
          <a:ea typeface="+mn-ea"/>
          <a:cs typeface="+mn-cs"/>
        </a:defRPr>
      </a:lvl1pPr>
      <a:lvl2pPr marL="342900" algn="l" defTabSz="685800" rtl="0" eaLnBrk="1" latinLnBrk="0" hangingPunct="1">
        <a:defRPr sz="1300" kern="1200">
          <a:solidFill>
            <a:schemeClr val="tx1"/>
          </a:solidFill>
          <a:latin typeface="+mn-lt"/>
          <a:ea typeface="+mn-ea"/>
          <a:cs typeface="+mn-cs"/>
        </a:defRPr>
      </a:lvl2pPr>
      <a:lvl3pPr marL="685800" algn="l" defTabSz="685800" rtl="0" eaLnBrk="1" latinLnBrk="0" hangingPunct="1">
        <a:defRPr sz="1300" kern="1200">
          <a:solidFill>
            <a:schemeClr val="tx1"/>
          </a:solidFill>
          <a:latin typeface="+mn-lt"/>
          <a:ea typeface="+mn-ea"/>
          <a:cs typeface="+mn-cs"/>
        </a:defRPr>
      </a:lvl3pPr>
      <a:lvl4pPr marL="1028700" algn="l" defTabSz="685800" rtl="0" eaLnBrk="1" latinLnBrk="0" hangingPunct="1">
        <a:defRPr sz="1300" kern="1200">
          <a:solidFill>
            <a:schemeClr val="tx1"/>
          </a:solidFill>
          <a:latin typeface="+mn-lt"/>
          <a:ea typeface="+mn-ea"/>
          <a:cs typeface="+mn-cs"/>
        </a:defRPr>
      </a:lvl4pPr>
      <a:lvl5pPr marL="1371600" algn="l" defTabSz="685800" rtl="0" eaLnBrk="1" latinLnBrk="0" hangingPunct="1">
        <a:defRPr sz="1300" kern="1200">
          <a:solidFill>
            <a:schemeClr val="tx1"/>
          </a:solidFill>
          <a:latin typeface="+mn-lt"/>
          <a:ea typeface="+mn-ea"/>
          <a:cs typeface="+mn-cs"/>
        </a:defRPr>
      </a:lvl5pPr>
      <a:lvl6pPr marL="1714500" algn="l" defTabSz="685800" rtl="0" eaLnBrk="1" latinLnBrk="0" hangingPunct="1">
        <a:defRPr sz="1300" kern="1200">
          <a:solidFill>
            <a:schemeClr val="tx1"/>
          </a:solidFill>
          <a:latin typeface="+mn-lt"/>
          <a:ea typeface="+mn-ea"/>
          <a:cs typeface="+mn-cs"/>
        </a:defRPr>
      </a:lvl6pPr>
      <a:lvl7pPr marL="2058035" algn="l" defTabSz="685800" rtl="0" eaLnBrk="1" latinLnBrk="0" hangingPunct="1">
        <a:defRPr sz="1300" kern="1200">
          <a:solidFill>
            <a:schemeClr val="tx1"/>
          </a:solidFill>
          <a:latin typeface="+mn-lt"/>
          <a:ea typeface="+mn-ea"/>
          <a:cs typeface="+mn-cs"/>
        </a:defRPr>
      </a:lvl7pPr>
      <a:lvl8pPr marL="2400935" algn="l" defTabSz="685800" rtl="0" eaLnBrk="1" latinLnBrk="0" hangingPunct="1">
        <a:defRPr sz="1300" kern="1200">
          <a:solidFill>
            <a:schemeClr val="tx1"/>
          </a:solidFill>
          <a:latin typeface="+mn-lt"/>
          <a:ea typeface="+mn-ea"/>
          <a:cs typeface="+mn-cs"/>
        </a:defRPr>
      </a:lvl8pPr>
      <a:lvl9pPr marL="2743835" algn="l" defTabSz="685800" rtl="0" eaLnBrk="1" latinLnBrk="0" hangingPunct="1">
        <a:defRPr sz="1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4098" name="图片 6"/>
          <p:cNvPicPr>
            <a:picLocks noChangeAspect="1"/>
          </p:cNvPicPr>
          <p:nvPr>
            <p:custDataLst>
              <p:tags r:id="rId2"/>
            </p:custDataLst>
          </p:nvPr>
        </p:nvPicPr>
        <p:blipFill>
          <a:blip r:embed="rId3"/>
          <a:srcRect t="17557" b="14742"/>
          <a:stretch>
            <a:fillRect/>
          </a:stretch>
        </p:blipFill>
        <p:spPr>
          <a:xfrm>
            <a:off x="633413" y="318308"/>
            <a:ext cx="10802939" cy="6334125"/>
          </a:xfrm>
          <a:prstGeom prst="rect">
            <a:avLst/>
          </a:prstGeom>
          <a:noFill/>
          <a:ln w="9525">
            <a:noFill/>
          </a:ln>
        </p:spPr>
      </p:pic>
      <p:pic>
        <p:nvPicPr>
          <p:cNvPr id="4099" name="图片 2"/>
          <p:cNvPicPr>
            <a:picLocks noChangeAspect="1"/>
          </p:cNvPicPr>
          <p:nvPr>
            <p:custDataLst>
              <p:tags r:id="rId4"/>
            </p:custDataLst>
          </p:nvPr>
        </p:nvPicPr>
        <p:blipFill>
          <a:blip r:embed="rId5">
            <a:lum contrast="-12001"/>
          </a:blip>
          <a:srcRect t="40147" b="36667"/>
          <a:stretch>
            <a:fillRect/>
          </a:stretch>
        </p:blipFill>
        <p:spPr>
          <a:xfrm>
            <a:off x="3119441" y="1334820"/>
            <a:ext cx="5830887" cy="998539"/>
          </a:xfrm>
          <a:prstGeom prst="rect">
            <a:avLst/>
          </a:prstGeom>
          <a:noFill/>
          <a:ln w="9525">
            <a:noFill/>
          </a:ln>
        </p:spPr>
      </p:pic>
      <p:sp>
        <p:nvSpPr>
          <p:cNvPr id="2" name="TextBox 1"/>
          <p:cNvSpPr txBox="1"/>
          <p:nvPr/>
        </p:nvSpPr>
        <p:spPr>
          <a:xfrm>
            <a:off x="4450705" y="1412777"/>
            <a:ext cx="3168352" cy="697627"/>
          </a:xfrm>
          <a:prstGeom prst="rect">
            <a:avLst/>
          </a:prstGeom>
          <a:noFill/>
        </p:spPr>
        <p:txBody>
          <a:bodyPr wrap="square" lIns="121914" tIns="60957" rIns="121914" bIns="60957" rtlCol="0">
            <a:spAutoFit/>
          </a:bodyPr>
          <a:lstStyle/>
          <a:p>
            <a:pPr algn="ctr"/>
            <a:r>
              <a:rPr lang="zh-CN" altLang="en-US" sz="3700" b="1" dirty="0" smtClean="0">
                <a:latin typeface="黑体" panose="02010609060101010101" pitchFamily="49" charset="-122"/>
                <a:ea typeface="黑体" panose="02010609060101010101" pitchFamily="49" charset="-122"/>
              </a:rPr>
              <a:t>课后作业</a:t>
            </a:r>
            <a:endParaRPr lang="zh-CN" altLang="en-US" sz="3700" b="1" dirty="0">
              <a:latin typeface="黑体" panose="02010609060101010101" pitchFamily="49" charset="-122"/>
              <a:ea typeface="黑体" panose="02010609060101010101" pitchFamily="49" charset="-122"/>
            </a:endParaRPr>
          </a:p>
        </p:txBody>
      </p:sp>
    </p:spTree>
  </p:cSld>
  <p:clrMap bg1="lt1" tx1="dk1" bg2="lt2" tx2="dk2" accent1="accent1" accent2="accent2" accent3="accent3" accent4="accent4" accent5="accent5" accent6="accent6" hlink="hlink" folHlink="folHlink"/>
  <p:sldLayoutIdLst>
    <p:sldLayoutId id="2147483662" r:id="rId1"/>
  </p:sldLayoutIdLst>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hf sldNum="0" hdr="0" ftr="0" dt="0"/>
  <p:txStyles>
    <p:titleStyle>
      <a:lvl1pPr algn="l" defTabSz="685800" rtl="0" eaLnBrk="1" fontAlgn="auto" latinLnBrk="0" hangingPunct="1">
        <a:lnSpc>
          <a:spcPct val="100000"/>
        </a:lnSpc>
        <a:spcBef>
          <a:spcPct val="0"/>
        </a:spcBef>
        <a:buNone/>
        <a:defRPr sz="2700" b="1" u="none" strike="noStrike" kern="1200" cap="none" spc="300" normalizeH="0" baseline="0">
          <a:solidFill>
            <a:schemeClr val="tx1">
              <a:lumMod val="85000"/>
              <a:lumOff val="15000"/>
            </a:schemeClr>
          </a:solidFill>
          <a:uFillTx/>
          <a:latin typeface="+mj-lt"/>
          <a:ea typeface="+mj-ea"/>
          <a:cs typeface="+mj-cs"/>
        </a:defRPr>
      </a:lvl1pPr>
    </p:titleStyle>
    <p:bodyStyle>
      <a:lvl1pPr marL="172085" indent="-172085" algn="l" defTabSz="685800" rtl="0" eaLnBrk="1" fontAlgn="auto" latinLnBrk="0" hangingPunct="1">
        <a:lnSpc>
          <a:spcPct val="130000"/>
        </a:lnSpc>
        <a:spcBef>
          <a:spcPts val="0"/>
        </a:spcBef>
        <a:spcAft>
          <a:spcPts val="1000"/>
        </a:spcAft>
        <a:buFont typeface="Arial" panose="020B0604020202020204" pitchFamily="34" charset="0"/>
        <a:buChar char="●"/>
        <a:defRPr sz="1300" u="none" strike="noStrike" kern="1200" cap="none" spc="151" normalizeH="0" baseline="0">
          <a:solidFill>
            <a:schemeClr val="tx1">
              <a:lumMod val="65000"/>
              <a:lumOff val="35000"/>
            </a:schemeClr>
          </a:solidFill>
          <a:uFillTx/>
          <a:latin typeface="+mn-lt"/>
          <a:ea typeface="+mn-ea"/>
          <a:cs typeface="+mn-cs"/>
        </a:defRPr>
      </a:lvl1pPr>
      <a:lvl2pPr marL="514985" indent="-172085" algn="l" defTabSz="685800" rtl="0" eaLnBrk="1" fontAlgn="auto" latinLnBrk="0" hangingPunct="1">
        <a:lnSpc>
          <a:spcPct val="120000"/>
        </a:lnSpc>
        <a:spcBef>
          <a:spcPts val="0"/>
        </a:spcBef>
        <a:spcAft>
          <a:spcPts val="600"/>
        </a:spcAft>
        <a:buFont typeface="Arial" panose="020B0604020202020204" pitchFamily="34" charset="0"/>
        <a:buChar char="●"/>
        <a:tabLst>
          <a:tab pos="1207770" algn="l"/>
          <a:tab pos="1207770" algn="l"/>
          <a:tab pos="1207770" algn="l"/>
          <a:tab pos="1207770" algn="l"/>
        </a:tabLst>
        <a:defRPr sz="1200" u="none" strike="noStrike" kern="1200" cap="none" spc="151" normalizeH="0" baseline="0">
          <a:solidFill>
            <a:schemeClr val="tx1">
              <a:lumMod val="65000"/>
              <a:lumOff val="35000"/>
            </a:schemeClr>
          </a:solidFill>
          <a:uFillTx/>
          <a:latin typeface="+mn-lt"/>
          <a:ea typeface="+mn-ea"/>
          <a:cs typeface="+mn-cs"/>
        </a:defRPr>
      </a:lvl2pPr>
      <a:lvl3pPr marL="857885" indent="-172085" algn="l" defTabSz="685800" rtl="0" eaLnBrk="1" fontAlgn="auto" latinLnBrk="0" hangingPunct="1">
        <a:lnSpc>
          <a:spcPct val="120000"/>
        </a:lnSpc>
        <a:spcBef>
          <a:spcPts val="0"/>
        </a:spcBef>
        <a:spcAft>
          <a:spcPts val="600"/>
        </a:spcAft>
        <a:buFont typeface="Arial" panose="020B0604020202020204" pitchFamily="34" charset="0"/>
        <a:buChar char="●"/>
        <a:defRPr sz="1200" u="none" strike="noStrike" kern="1200" cap="none" spc="151" normalizeH="0" baseline="0">
          <a:solidFill>
            <a:schemeClr val="tx1">
              <a:lumMod val="65000"/>
              <a:lumOff val="35000"/>
            </a:schemeClr>
          </a:solidFill>
          <a:uFillTx/>
          <a:latin typeface="+mn-lt"/>
          <a:ea typeface="+mn-ea"/>
          <a:cs typeface="+mn-cs"/>
        </a:defRPr>
      </a:lvl3pPr>
      <a:lvl4pPr marL="1200785" indent="-172085" algn="l" defTabSz="685800" rtl="0" eaLnBrk="1" fontAlgn="auto" latinLnBrk="0" hangingPunct="1">
        <a:lnSpc>
          <a:spcPct val="120000"/>
        </a:lnSpc>
        <a:spcBef>
          <a:spcPts val="0"/>
        </a:spcBef>
        <a:spcAft>
          <a:spcPts val="300"/>
        </a:spcAft>
        <a:buFont typeface="Wingdings" panose="05000000000000000000" charset="0"/>
        <a:buChar char=""/>
        <a:defRPr sz="1100" u="none" strike="noStrike" kern="1200" cap="none" spc="151" normalizeH="0" baseline="0">
          <a:solidFill>
            <a:schemeClr val="tx1">
              <a:lumMod val="65000"/>
              <a:lumOff val="35000"/>
            </a:schemeClr>
          </a:solidFill>
          <a:uFillTx/>
          <a:latin typeface="+mn-lt"/>
          <a:ea typeface="+mn-ea"/>
          <a:cs typeface="+mn-cs"/>
        </a:defRPr>
      </a:lvl4pPr>
      <a:lvl5pPr marL="1543685" indent="-172085" algn="l" defTabSz="685800" rtl="0" eaLnBrk="1" fontAlgn="auto" latinLnBrk="0" hangingPunct="1">
        <a:lnSpc>
          <a:spcPct val="120000"/>
        </a:lnSpc>
        <a:spcBef>
          <a:spcPts val="0"/>
        </a:spcBef>
        <a:spcAft>
          <a:spcPts val="300"/>
        </a:spcAft>
        <a:buFont typeface="Arial" panose="020B0604020202020204" pitchFamily="34" charset="0"/>
        <a:buChar char="•"/>
        <a:defRPr sz="1100" u="none" strike="noStrike" kern="1200" cap="none" spc="151" normalizeH="0" baseline="0">
          <a:solidFill>
            <a:schemeClr val="tx1">
              <a:lumMod val="65000"/>
              <a:lumOff val="35000"/>
            </a:schemeClr>
          </a:solidFill>
          <a:uFillTx/>
          <a:latin typeface="+mn-lt"/>
          <a:ea typeface="+mn-ea"/>
          <a:cs typeface="+mn-cs"/>
        </a:defRPr>
      </a:lvl5pPr>
      <a:lvl6pPr marL="1887220"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6pPr>
      <a:lvl7pPr marL="2230120"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7pPr>
      <a:lvl8pPr marL="2573020"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8pPr>
      <a:lvl9pPr marL="2915920"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85800" rtl="0" eaLnBrk="1" latinLnBrk="0" hangingPunct="1">
        <a:defRPr sz="1300" kern="1200">
          <a:solidFill>
            <a:schemeClr val="tx1"/>
          </a:solidFill>
          <a:latin typeface="+mn-lt"/>
          <a:ea typeface="+mn-ea"/>
          <a:cs typeface="+mn-cs"/>
        </a:defRPr>
      </a:lvl1pPr>
      <a:lvl2pPr marL="342900" algn="l" defTabSz="685800" rtl="0" eaLnBrk="1" latinLnBrk="0" hangingPunct="1">
        <a:defRPr sz="1300" kern="1200">
          <a:solidFill>
            <a:schemeClr val="tx1"/>
          </a:solidFill>
          <a:latin typeface="+mn-lt"/>
          <a:ea typeface="+mn-ea"/>
          <a:cs typeface="+mn-cs"/>
        </a:defRPr>
      </a:lvl2pPr>
      <a:lvl3pPr marL="685800" algn="l" defTabSz="685800" rtl="0" eaLnBrk="1" latinLnBrk="0" hangingPunct="1">
        <a:defRPr sz="1300" kern="1200">
          <a:solidFill>
            <a:schemeClr val="tx1"/>
          </a:solidFill>
          <a:latin typeface="+mn-lt"/>
          <a:ea typeface="+mn-ea"/>
          <a:cs typeface="+mn-cs"/>
        </a:defRPr>
      </a:lvl3pPr>
      <a:lvl4pPr marL="1028700" algn="l" defTabSz="685800" rtl="0" eaLnBrk="1" latinLnBrk="0" hangingPunct="1">
        <a:defRPr sz="1300" kern="1200">
          <a:solidFill>
            <a:schemeClr val="tx1"/>
          </a:solidFill>
          <a:latin typeface="+mn-lt"/>
          <a:ea typeface="+mn-ea"/>
          <a:cs typeface="+mn-cs"/>
        </a:defRPr>
      </a:lvl4pPr>
      <a:lvl5pPr marL="1371600" algn="l" defTabSz="685800" rtl="0" eaLnBrk="1" latinLnBrk="0" hangingPunct="1">
        <a:defRPr sz="1300" kern="1200">
          <a:solidFill>
            <a:schemeClr val="tx1"/>
          </a:solidFill>
          <a:latin typeface="+mn-lt"/>
          <a:ea typeface="+mn-ea"/>
          <a:cs typeface="+mn-cs"/>
        </a:defRPr>
      </a:lvl5pPr>
      <a:lvl6pPr marL="1714500" algn="l" defTabSz="685800" rtl="0" eaLnBrk="1" latinLnBrk="0" hangingPunct="1">
        <a:defRPr sz="1300" kern="1200">
          <a:solidFill>
            <a:schemeClr val="tx1"/>
          </a:solidFill>
          <a:latin typeface="+mn-lt"/>
          <a:ea typeface="+mn-ea"/>
          <a:cs typeface="+mn-cs"/>
        </a:defRPr>
      </a:lvl6pPr>
      <a:lvl7pPr marL="2058035" algn="l" defTabSz="685800" rtl="0" eaLnBrk="1" latinLnBrk="0" hangingPunct="1">
        <a:defRPr sz="1300" kern="1200">
          <a:solidFill>
            <a:schemeClr val="tx1"/>
          </a:solidFill>
          <a:latin typeface="+mn-lt"/>
          <a:ea typeface="+mn-ea"/>
          <a:cs typeface="+mn-cs"/>
        </a:defRPr>
      </a:lvl7pPr>
      <a:lvl8pPr marL="2400935" algn="l" defTabSz="685800" rtl="0" eaLnBrk="1" latinLnBrk="0" hangingPunct="1">
        <a:defRPr sz="1300" kern="1200">
          <a:solidFill>
            <a:schemeClr val="tx1"/>
          </a:solidFill>
          <a:latin typeface="+mn-lt"/>
          <a:ea typeface="+mn-ea"/>
          <a:cs typeface="+mn-cs"/>
        </a:defRPr>
      </a:lvl8pPr>
      <a:lvl9pPr marL="2743835" algn="l" defTabSz="685800"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35.xml"/><Relationship Id="rId1" Type="http://schemas.openxmlformats.org/officeDocument/2006/relationships/tags" Target="../tags/tag34.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7.png"/><Relationship Id="rId1" Type="http://schemas.openxmlformats.org/officeDocument/2006/relationships/tags" Target="../tags/tag41.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7.png"/><Relationship Id="rId1" Type="http://schemas.openxmlformats.org/officeDocument/2006/relationships/tags" Target="../tags/tag42.xml"/></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image" Target="../media/image7.png"/><Relationship Id="rId2" Type="http://schemas.openxmlformats.org/officeDocument/2006/relationships/tags" Target="../tags/tag43.xml"/><Relationship Id="rId1" Type="http://schemas.openxmlformats.org/officeDocument/2006/relationships/image" Target="../media/image8.png"/></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9.xml"/><Relationship Id="rId3" Type="http://schemas.openxmlformats.org/officeDocument/2006/relationships/image" Target="../media/image7.png"/><Relationship Id="rId2" Type="http://schemas.openxmlformats.org/officeDocument/2006/relationships/tags" Target="../tags/tag44.xml"/><Relationship Id="rId1"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10.xml"/><Relationship Id="rId2" Type="http://schemas.openxmlformats.org/officeDocument/2006/relationships/image" Target="../media/image7.png"/><Relationship Id="rId1" Type="http://schemas.openxmlformats.org/officeDocument/2006/relationships/tags" Target="../tags/tag45.xml"/></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10.xml"/><Relationship Id="rId2" Type="http://schemas.openxmlformats.org/officeDocument/2006/relationships/image" Target="../media/image7.png"/><Relationship Id="rId1" Type="http://schemas.openxmlformats.org/officeDocument/2006/relationships/tags" Target="../tags/tag46.xml"/></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0.xml"/><Relationship Id="rId2" Type="http://schemas.openxmlformats.org/officeDocument/2006/relationships/image" Target="../media/image7.png"/><Relationship Id="rId1" Type="http://schemas.openxmlformats.org/officeDocument/2006/relationships/tags" Target="../tags/tag47.xml"/></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10.xml"/><Relationship Id="rId3" Type="http://schemas.openxmlformats.org/officeDocument/2006/relationships/image" Target="../media/image7.png"/><Relationship Id="rId2" Type="http://schemas.openxmlformats.org/officeDocument/2006/relationships/tags" Target="../tags/tag48.xml"/><Relationship Id="rId1" Type="http://schemas.openxmlformats.org/officeDocument/2006/relationships/image" Target="../media/image10.pn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10.xml"/><Relationship Id="rId2" Type="http://schemas.openxmlformats.org/officeDocument/2006/relationships/image" Target="../media/image7.png"/><Relationship Id="rId1" Type="http://schemas.openxmlformats.org/officeDocument/2006/relationships/tags" Target="../tags/tag4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9" Type="http://schemas.openxmlformats.org/officeDocument/2006/relationships/image" Target="../media/image11.png"/><Relationship Id="rId8" Type="http://schemas.openxmlformats.org/officeDocument/2006/relationships/tags" Target="../tags/tag57.xml"/><Relationship Id="rId7" Type="http://schemas.openxmlformats.org/officeDocument/2006/relationships/tags" Target="../tags/tag56.xml"/><Relationship Id="rId6" Type="http://schemas.openxmlformats.org/officeDocument/2006/relationships/tags" Target="../tags/tag55.xml"/><Relationship Id="rId5" Type="http://schemas.openxmlformats.org/officeDocument/2006/relationships/tags" Target="../tags/tag54.xml"/><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tags" Target="../tags/tag51.xml"/><Relationship Id="rId10" Type="http://schemas.openxmlformats.org/officeDocument/2006/relationships/slideLayout" Target="../slideLayouts/slideLayout7.xml"/><Relationship Id="rId1" Type="http://schemas.openxmlformats.org/officeDocument/2006/relationships/tags" Target="../tags/tag5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8.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7.png"/><Relationship Id="rId1" Type="http://schemas.openxmlformats.org/officeDocument/2006/relationships/tags" Target="../tags/tag39.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image" Target="../media/image7.png"/><Relationship Id="rId1" Type="http://schemas.openxmlformats.org/officeDocument/2006/relationships/tags" Target="../tags/tag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custDataLst>
              <p:tags r:id="rId1"/>
            </p:custDataLst>
          </p:nvPr>
        </p:nvSpPr>
        <p:spPr>
          <a:xfrm>
            <a:off x="1040892" y="1487752"/>
            <a:ext cx="10092055" cy="4426486"/>
          </a:xfrm>
          <a:prstGeom prst="rect">
            <a:avLst/>
          </a:prstGeom>
        </p:spPr>
        <p:txBody>
          <a:bodyPr vert="horz" lIns="76202" tIns="28575" rIns="57151" bIns="28575" rtlCol="0" anchor="t" anchorCtr="0">
            <a:scene3d>
              <a:camera prst="orthographicFront"/>
              <a:lightRig rig="threePt" dir="t"/>
            </a:scene3d>
          </a:bodyPr>
          <a:lstStyle>
            <a:lvl1pPr marL="0" marR="0" algn="l" defTabSz="914400" rtl="0" eaLnBrk="1" fontAlgn="auto" latinLnBrk="0" hangingPunct="1">
              <a:lnSpc>
                <a:spcPct val="100000"/>
              </a:lnSpc>
              <a:spcBef>
                <a:spcPct val="0"/>
              </a:spcBef>
              <a:buNone/>
              <a:defRPr kumimoji="0" lang="zh-CN" altLang="en-US" sz="2400" b="1" i="0" u="none" strike="noStrike" kern="1200" cap="none" spc="200" normalizeH="0" baseline="0" noProof="1">
                <a:solidFill>
                  <a:schemeClr val="tx1">
                    <a:lumMod val="85000"/>
                    <a:lumOff val="15000"/>
                  </a:schemeClr>
                </a:solidFill>
                <a:uFillTx/>
                <a:latin typeface="Arial" panose="020B0604020202020204" pitchFamily="34" charset="0"/>
                <a:ea typeface="楷体" panose="02010609060101010101" pitchFamily="49" charset="-122"/>
                <a:cs typeface="+mj-cs"/>
                <a:sym typeface="+mn-ea"/>
              </a:defRPr>
            </a:lvl1pPr>
          </a:lstStyle>
          <a:p>
            <a:pPr algn="ctr">
              <a:lnSpc>
                <a:spcPct val="150000"/>
              </a:lnSpc>
            </a:pPr>
            <a:r>
              <a:rPr lang="zh-CN" altLang="en-US" sz="5335" b="1" spc="0" dirty="0">
                <a:solidFill>
                  <a:schemeClr val="accent1">
                    <a:lumMod val="50000"/>
                  </a:schemeClr>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mn-cs"/>
              </a:rPr>
              <a:t>第</a:t>
            </a:r>
            <a:r>
              <a:rPr lang="en-US" altLang="zh-CN" sz="5335" b="1" spc="0" dirty="0">
                <a:solidFill>
                  <a:schemeClr val="accent1">
                    <a:lumMod val="50000"/>
                  </a:schemeClr>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mn-cs"/>
              </a:rPr>
              <a:t>21</a:t>
            </a:r>
            <a:r>
              <a:rPr lang="zh-CN" altLang="en-US" sz="5335" b="1" spc="0" dirty="0" smtClean="0">
                <a:solidFill>
                  <a:schemeClr val="accent1">
                    <a:lumMod val="50000"/>
                  </a:schemeClr>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mn-cs"/>
              </a:rPr>
              <a:t>课</a:t>
            </a:r>
            <a:endParaRPr lang="en-US" altLang="zh-CN" sz="5335" b="1" spc="0" dirty="0" smtClean="0">
              <a:solidFill>
                <a:schemeClr val="accent1">
                  <a:lumMod val="50000"/>
                </a:schemeClr>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mn-cs"/>
            </a:endParaRPr>
          </a:p>
          <a:p>
            <a:pPr algn="ctr">
              <a:lnSpc>
                <a:spcPct val="150000"/>
              </a:lnSpc>
            </a:pPr>
            <a:r>
              <a:rPr lang="zh-CN" altLang="en-US" sz="5335" b="1" spc="0" dirty="0" smtClean="0">
                <a:solidFill>
                  <a:schemeClr val="accent1">
                    <a:lumMod val="50000"/>
                  </a:schemeClr>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mn-cs"/>
              </a:rPr>
              <a:t>马克思主义</a:t>
            </a:r>
            <a:r>
              <a:rPr lang="zh-CN" altLang="en-US" sz="5335" b="1" spc="0" dirty="0">
                <a:solidFill>
                  <a:schemeClr val="accent1">
                    <a:lumMod val="50000"/>
                  </a:schemeClr>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mn-cs"/>
              </a:rPr>
              <a:t>的</a:t>
            </a:r>
            <a:r>
              <a:rPr lang="zh-CN" altLang="en-US" sz="5335" b="1" spc="0" dirty="0" smtClean="0">
                <a:solidFill>
                  <a:schemeClr val="accent1">
                    <a:lumMod val="50000"/>
                  </a:schemeClr>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mn-cs"/>
              </a:rPr>
              <a:t>诞生</a:t>
            </a:r>
            <a:endParaRPr lang="en-US" altLang="zh-CN" sz="5335" spc="0" dirty="0">
              <a:solidFill>
                <a:schemeClr val="accent1">
                  <a:lumMod val="50000"/>
                </a:schemeClr>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mn-cs"/>
            </a:endParaRPr>
          </a:p>
          <a:p>
            <a:pPr algn="ctr">
              <a:lnSpc>
                <a:spcPct val="150000"/>
              </a:lnSpc>
            </a:pPr>
            <a:r>
              <a:rPr lang="zh-CN" altLang="en-US" sz="5335" b="1" spc="0" dirty="0" smtClean="0">
                <a:solidFill>
                  <a:schemeClr val="accent1">
                    <a:lumMod val="50000"/>
                  </a:schemeClr>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mn-cs"/>
              </a:rPr>
              <a:t>和</a:t>
            </a:r>
            <a:r>
              <a:rPr lang="zh-CN" altLang="en-US" sz="5335" b="1" spc="0" dirty="0">
                <a:solidFill>
                  <a:schemeClr val="accent1">
                    <a:lumMod val="50000"/>
                  </a:schemeClr>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mn-cs"/>
              </a:rPr>
              <a:t>国际共产主义运动的</a:t>
            </a:r>
            <a:r>
              <a:rPr lang="zh-CN" altLang="en-US" sz="5335" b="1" spc="0" dirty="0" smtClean="0">
                <a:solidFill>
                  <a:schemeClr val="accent1">
                    <a:lumMod val="50000"/>
                  </a:schemeClr>
                </a:solidFill>
                <a:effectLst>
                  <a:outerShdw blurRad="38100" dist="25400" dir="5400000" algn="ctr" rotWithShape="0">
                    <a:srgbClr val="6E747A">
                      <a:alpha val="43000"/>
                    </a:srgbClr>
                  </a:outerShdw>
                </a:effectLst>
                <a:latin typeface="黑体" panose="02010609060101010101" pitchFamily="49" charset="-122"/>
                <a:ea typeface="黑体" panose="02010609060101010101" pitchFamily="49" charset="-122"/>
                <a:cs typeface="+mn-cs"/>
              </a:rPr>
              <a:t>兴起</a:t>
            </a:r>
            <a:endParaRPr lang="en-US" altLang="zh-CN" sz="5335" spc="600" dirty="0">
              <a:solidFill>
                <a:schemeClr val="bg1"/>
              </a:solidFill>
              <a:latin typeface="黑体" panose="02010609060101010101" pitchFamily="49" charset="-122"/>
              <a:ea typeface="黑体" panose="02010609060101010101" pitchFamily="49"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2141220" y="1469594"/>
            <a:ext cx="7909560" cy="584775"/>
          </a:xfrm>
          <a:prstGeom prst="rect">
            <a:avLst/>
          </a:prstGeom>
        </p:spPr>
        <p:txBody>
          <a:bodyPr wrap="square">
            <a:spAutoFit/>
          </a:bodyPr>
          <a:lstStyle/>
          <a:p>
            <a:pPr algn="ctr"/>
            <a:r>
              <a:rPr lang="zh-CN" altLang="en-US" sz="3200" b="1" dirty="0">
                <a:ea typeface="黑体" panose="02010609060101010101" pitchFamily="49" charset="-122"/>
              </a:rPr>
              <a:t>分析马克思主义诞生的历史</a:t>
            </a:r>
            <a:r>
              <a:rPr lang="zh-CN" altLang="en-US" sz="3200" b="1" dirty="0" smtClean="0">
                <a:ea typeface="黑体" panose="02010609060101010101" pitchFamily="49" charset="-122"/>
              </a:rPr>
              <a:t>条件</a:t>
            </a:r>
            <a:endParaRPr lang="zh-CN" altLang="en-US" sz="3200" b="1" dirty="0">
              <a:ea typeface="黑体" panose="02010609060101010101" pitchFamily="49" charset="-122"/>
            </a:endParaRPr>
          </a:p>
        </p:txBody>
      </p:sp>
      <p:sp>
        <p:nvSpPr>
          <p:cNvPr id="6" name="文本框 5"/>
          <p:cNvSpPr txBox="1"/>
          <p:nvPr/>
        </p:nvSpPr>
        <p:spPr>
          <a:xfrm>
            <a:off x="534586" y="2523576"/>
            <a:ext cx="11122828" cy="3091815"/>
          </a:xfrm>
          <a:prstGeom prst="rect">
            <a:avLst/>
          </a:prstGeom>
          <a:noFill/>
          <a:ln w="12700">
            <a:noFill/>
          </a:ln>
        </p:spPr>
        <p:txBody>
          <a:bodyPr wrap="square" anchor="t" anchorCtr="0">
            <a:spAutoFit/>
          </a:bodyPr>
          <a:lstStyle/>
          <a:p>
            <a:pPr marL="457200" indent="-457200" algn="l">
              <a:lnSpc>
                <a:spcPct val="150000"/>
              </a:lnSpc>
              <a:spcBef>
                <a:spcPts val="0"/>
              </a:spcBef>
              <a:spcAft>
                <a:spcPts val="0"/>
              </a:spcAft>
              <a:buClr>
                <a:srgbClr val="C13F48"/>
              </a:buClr>
              <a:buFont typeface="Wingdings" panose="05000000000000000000" pitchFamily="2" charset="2"/>
              <a:buChar char="l"/>
            </a:pPr>
            <a:r>
              <a:rPr lang="zh-CN" altLang="en-US" sz="2600" dirty="0">
                <a:latin typeface="黑体" panose="02010609060101010101" pitchFamily="49" charset="-122"/>
                <a:ea typeface="黑体" panose="02010609060101010101" pitchFamily="49" charset="-122"/>
                <a:cs typeface="Times New Roman" panose="02020603050405020304" pitchFamily="18" charset="0"/>
              </a:rPr>
              <a:t>经济基础：工业革命促进了资本主义经济的发展。</a:t>
            </a: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a:p>
            <a:pPr marL="457200" indent="-457200" algn="l">
              <a:lnSpc>
                <a:spcPct val="150000"/>
              </a:lnSpc>
              <a:spcBef>
                <a:spcPts val="0"/>
              </a:spcBef>
              <a:spcAft>
                <a:spcPts val="0"/>
              </a:spcAft>
              <a:buClr>
                <a:srgbClr val="C13F48"/>
              </a:buClr>
              <a:buFont typeface="Wingdings" panose="05000000000000000000" pitchFamily="2" charset="2"/>
              <a:buChar char="l"/>
            </a:pPr>
            <a:r>
              <a:rPr lang="zh-CN" altLang="en-US" sz="2600" dirty="0">
                <a:latin typeface="黑体" panose="02010609060101010101" pitchFamily="49" charset="-122"/>
                <a:ea typeface="黑体" panose="02010609060101010101" pitchFamily="49" charset="-122"/>
                <a:cs typeface="Times New Roman" panose="02020603050405020304" pitchFamily="18" charset="0"/>
              </a:rPr>
              <a:t>理论基础：德意志古典哲学、英国古典政治经济学、英法空想社会主义。</a:t>
            </a: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a:p>
            <a:pPr marL="457200" indent="-457200" algn="l">
              <a:lnSpc>
                <a:spcPct val="150000"/>
              </a:lnSpc>
              <a:spcBef>
                <a:spcPts val="0"/>
              </a:spcBef>
              <a:spcAft>
                <a:spcPts val="0"/>
              </a:spcAft>
              <a:buClr>
                <a:srgbClr val="C13F48"/>
              </a:buClr>
              <a:buFont typeface="Wingdings" panose="05000000000000000000" pitchFamily="2" charset="2"/>
              <a:buChar char="l"/>
            </a:pPr>
            <a:r>
              <a:rPr lang="zh-CN" altLang="en-US" sz="2600" dirty="0">
                <a:latin typeface="黑体" panose="02010609060101010101" pitchFamily="49" charset="-122"/>
                <a:ea typeface="黑体" panose="02010609060101010101" pitchFamily="49" charset="-122"/>
                <a:cs typeface="Times New Roman" panose="02020603050405020304" pitchFamily="18" charset="0"/>
              </a:rPr>
              <a:t>阶级基础：</a:t>
            </a:r>
            <a:r>
              <a:rPr lang="en-US" altLang="zh-CN" sz="2600" dirty="0">
                <a:latin typeface="黑体" panose="02010609060101010101" pitchFamily="49" charset="-122"/>
                <a:ea typeface="黑体" panose="02010609060101010101" pitchFamily="49" charset="-122"/>
                <a:cs typeface="Times New Roman" panose="02020603050405020304" pitchFamily="18" charset="0"/>
              </a:rPr>
              <a:t>19</a:t>
            </a:r>
            <a:r>
              <a:rPr lang="zh-CN" altLang="zh-CN" sz="2600" dirty="0">
                <a:latin typeface="黑体" panose="02010609060101010101" pitchFamily="49" charset="-122"/>
                <a:ea typeface="黑体" panose="02010609060101010101" pitchFamily="49" charset="-122"/>
                <a:cs typeface="Times New Roman" panose="02020603050405020304" pitchFamily="18" charset="0"/>
              </a:rPr>
              <a:t>世纪三四十年代欧洲三大工人运动爆发，标志着工人阶级</a:t>
            </a:r>
            <a:endParaRPr lang="en-US" altLang="zh-CN" sz="2600" dirty="0">
              <a:latin typeface="黑体" panose="02010609060101010101" pitchFamily="49" charset="-122"/>
              <a:ea typeface="黑体" panose="02010609060101010101" pitchFamily="49" charset="-122"/>
              <a:cs typeface="Times New Roman" panose="02020603050405020304" pitchFamily="18" charset="0"/>
            </a:endParaRPr>
          </a:p>
          <a:p>
            <a:pPr algn="l">
              <a:lnSpc>
                <a:spcPct val="150000"/>
              </a:lnSpc>
              <a:spcBef>
                <a:spcPts val="0"/>
              </a:spcBef>
              <a:spcAft>
                <a:spcPts val="0"/>
              </a:spcAft>
              <a:buClr>
                <a:srgbClr val="C13F48"/>
              </a:buClr>
            </a:pPr>
            <a:r>
              <a:rPr lang="zh-CN" altLang="en-US" sz="2600" dirty="0">
                <a:latin typeface="黑体" panose="02010609060101010101" pitchFamily="49" charset="-122"/>
                <a:ea typeface="黑体" panose="02010609060101010101" pitchFamily="49" charset="-122"/>
                <a:cs typeface="Times New Roman" panose="02020603050405020304" pitchFamily="18" charset="0"/>
              </a:rPr>
              <a:t>　　　　　　 </a:t>
            </a:r>
            <a:r>
              <a:rPr lang="zh-CN" altLang="zh-CN" sz="2600" dirty="0">
                <a:latin typeface="黑体" panose="02010609060101010101" pitchFamily="49" charset="-122"/>
                <a:ea typeface="黑体" panose="02010609060101010101" pitchFamily="49" charset="-122"/>
                <a:cs typeface="Times New Roman" panose="02020603050405020304" pitchFamily="18" charset="0"/>
              </a:rPr>
              <a:t>作为一支独立的政治力量登上了历史舞台。      </a:t>
            </a:r>
            <a:endParaRPr lang="zh-CN" altLang="zh-CN" sz="2600" dirty="0">
              <a:latin typeface="黑体" panose="02010609060101010101" pitchFamily="49" charset="-122"/>
              <a:ea typeface="黑体" panose="02010609060101010101" pitchFamily="49" charset="-122"/>
              <a:cs typeface="Times New Roman" panose="02020603050405020304" pitchFamily="18" charset="0"/>
            </a:endParaRPr>
          </a:p>
          <a:p>
            <a:pPr marL="457200" indent="-457200" algn="l">
              <a:lnSpc>
                <a:spcPct val="150000"/>
              </a:lnSpc>
              <a:spcBef>
                <a:spcPts val="0"/>
              </a:spcBef>
              <a:spcAft>
                <a:spcPts val="0"/>
              </a:spcAft>
              <a:buClr>
                <a:srgbClr val="C13F48"/>
              </a:buClr>
              <a:buFont typeface="Wingdings" panose="05000000000000000000" pitchFamily="2" charset="2"/>
              <a:buChar char="l"/>
            </a:pPr>
            <a:r>
              <a:rPr lang="zh-CN" altLang="zh-CN" sz="2600" dirty="0">
                <a:latin typeface="黑体" panose="02010609060101010101" pitchFamily="49" charset="-122"/>
                <a:ea typeface="黑体" panose="02010609060101010101" pitchFamily="49" charset="-122"/>
                <a:cs typeface="Times New Roman" panose="02020603050405020304" pitchFamily="18" charset="0"/>
              </a:rPr>
              <a:t>实践基础：</a:t>
            </a:r>
            <a:r>
              <a:rPr lang="en-US" altLang="zh-CN" sz="2600" dirty="0" err="1">
                <a:latin typeface="黑体" panose="02010609060101010101" pitchFamily="49" charset="-122"/>
                <a:ea typeface="黑体" panose="02010609060101010101" pitchFamily="49" charset="-122"/>
                <a:cs typeface="Times New Roman" panose="02020603050405020304" pitchFamily="18" charset="0"/>
                <a:sym typeface="+mn-ea"/>
              </a:rPr>
              <a:t>马克思、恩格斯</a:t>
            </a:r>
            <a:r>
              <a:rPr lang="zh-CN" altLang="en-US" sz="2600" dirty="0">
                <a:latin typeface="黑体" panose="02010609060101010101" pitchFamily="49" charset="-122"/>
                <a:ea typeface="黑体" panose="02010609060101010101" pitchFamily="49" charset="-122"/>
                <a:cs typeface="Times New Roman" panose="02020603050405020304" pitchFamily="18" charset="0"/>
                <a:sym typeface="+mn-ea"/>
              </a:rPr>
              <a:t>长期的理论研究和革命实践活动。</a:t>
            </a:r>
            <a:r>
              <a:rPr lang="zh-CN" altLang="en-US" sz="2600" dirty="0">
                <a:latin typeface="黑体" panose="02010609060101010101" pitchFamily="49" charset="-122"/>
                <a:ea typeface="黑体" panose="02010609060101010101" pitchFamily="49" charset="-122"/>
                <a:cs typeface="Times New Roman" panose="02020603050405020304" pitchFamily="18" charset="0"/>
              </a:rPr>
              <a:t>       </a:t>
            </a: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p:txBody>
      </p:sp>
      <p:pic>
        <p:nvPicPr>
          <p:cNvPr id="3" name="图片 2"/>
          <p:cNvPicPr>
            <a:picLocks noChangeAspect="1"/>
          </p:cNvPicPr>
          <p:nvPr>
            <p:custDataLst>
              <p:tags r:id="rId1"/>
            </p:custDataLst>
          </p:nvPr>
        </p:nvPicPr>
        <p:blipFill>
          <a:blip r:embed="rId2"/>
          <a:stretch>
            <a:fillRect/>
          </a:stretch>
        </p:blipFill>
        <p:spPr>
          <a:xfrm>
            <a:off x="4895850" y="6468110"/>
            <a:ext cx="7296150" cy="3524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2138680" y="1449070"/>
            <a:ext cx="7909560" cy="584775"/>
          </a:xfrm>
          <a:prstGeom prst="rect">
            <a:avLst/>
          </a:prstGeom>
        </p:spPr>
        <p:txBody>
          <a:bodyPr wrap="square">
            <a:spAutoFit/>
          </a:bodyPr>
          <a:lstStyle/>
          <a:p>
            <a:pPr algn="ctr"/>
            <a:r>
              <a:rPr lang="zh-CN" altLang="en-US" sz="3200" b="1" dirty="0">
                <a:ea typeface="黑体" panose="02010609060101010101" pitchFamily="49" charset="-122"/>
              </a:rPr>
              <a:t>总结马克思主义的历史</a:t>
            </a:r>
            <a:r>
              <a:rPr lang="zh-CN" altLang="en-US" sz="3200" b="1" dirty="0" smtClean="0">
                <a:ea typeface="黑体" panose="02010609060101010101" pitchFamily="49" charset="-122"/>
              </a:rPr>
              <a:t>地位</a:t>
            </a:r>
            <a:endParaRPr lang="zh-CN" altLang="en-US" sz="3200" b="1" dirty="0">
              <a:ea typeface="黑体" panose="02010609060101010101" pitchFamily="49" charset="-122"/>
            </a:endParaRPr>
          </a:p>
        </p:txBody>
      </p:sp>
      <p:sp>
        <p:nvSpPr>
          <p:cNvPr id="2" name="文本框 1"/>
          <p:cNvSpPr txBox="1"/>
          <p:nvPr/>
        </p:nvSpPr>
        <p:spPr>
          <a:xfrm>
            <a:off x="1168400" y="2365671"/>
            <a:ext cx="9850120" cy="3222998"/>
          </a:xfrm>
          <a:prstGeom prst="rect">
            <a:avLst/>
          </a:prstGeom>
          <a:noFill/>
        </p:spPr>
        <p:txBody>
          <a:bodyPr wrap="square" rtlCol="0" anchor="t">
            <a:spAutoFit/>
          </a:bodyPr>
          <a:lstStyle/>
          <a:p>
            <a:pPr lvl="0" algn="l">
              <a:lnSpc>
                <a:spcPct val="150000"/>
              </a:lnSpc>
              <a:buClrTx/>
              <a:buSzTx/>
              <a:buFontTx/>
            </a:pPr>
            <a:r>
              <a:rPr lang="zh-CN" altLang="en-US" sz="2800" dirty="0">
                <a:solidFill>
                  <a:srgbClr val="FF0000"/>
                </a:solidFill>
                <a:latin typeface="黑体" panose="02010609060101010101" pitchFamily="49" charset="-122"/>
                <a:ea typeface="黑体" panose="02010609060101010101" pitchFamily="49" charset="-122"/>
                <a:cs typeface="Times New Roman" panose="02020603050405020304" pitchFamily="18" charset="0"/>
                <a:sym typeface="+mn-ea"/>
              </a:rPr>
              <a:t>　　马克思主义是科学的理论，创造性地揭示了人类社会发展规律。马克思主义是人民的理论，第一次创立了人民实现自身解放的思想体系。马克思主义是实践的理论，指引着人民改造世界的行动。马克思主义是不断发展的开放的理论，始终站在时代前沿。</a:t>
            </a:r>
            <a:endParaRPr lang="zh-CN" altLang="en-US" sz="2800" dirty="0">
              <a:solidFill>
                <a:srgbClr val="FF0000"/>
              </a:solidFill>
              <a:latin typeface="黑体" panose="02010609060101010101" pitchFamily="49" charset="-122"/>
              <a:ea typeface="黑体" panose="02010609060101010101" pitchFamily="49" charset="-122"/>
              <a:cs typeface="Times New Roman" panose="02020603050405020304" pitchFamily="18" charset="0"/>
              <a:sym typeface="+mn-ea"/>
            </a:endParaRPr>
          </a:p>
        </p:txBody>
      </p:sp>
      <p:pic>
        <p:nvPicPr>
          <p:cNvPr id="3" name="图片 2"/>
          <p:cNvPicPr>
            <a:picLocks noChangeAspect="1"/>
          </p:cNvPicPr>
          <p:nvPr>
            <p:custDataLst>
              <p:tags r:id="rId1"/>
            </p:custDataLst>
          </p:nvPr>
        </p:nvPicPr>
        <p:blipFill>
          <a:blip r:embed="rId2"/>
          <a:stretch>
            <a:fillRect/>
          </a:stretch>
        </p:blipFill>
        <p:spPr>
          <a:xfrm>
            <a:off x="4895850" y="6468110"/>
            <a:ext cx="7296150" cy="3524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5581937" y="1679062"/>
            <a:ext cx="6204595" cy="4293483"/>
          </a:xfrm>
          <a:prstGeom prst="rect">
            <a:avLst/>
          </a:prstGeom>
          <a:noFill/>
          <a:ln w="12700">
            <a:solidFill>
              <a:schemeClr val="bg1"/>
            </a:solidFill>
            <a:prstDash val="dash"/>
          </a:ln>
        </p:spPr>
        <p:txBody>
          <a:bodyPr wrap="square">
            <a:spAutoFit/>
          </a:bodyPr>
          <a:lstStyle/>
          <a:p>
            <a:pPr algn="just">
              <a:lnSpc>
                <a:spcPct val="150000"/>
              </a:lnSpc>
            </a:pPr>
            <a:r>
              <a:rPr lang="zh-CN" altLang="en-US" sz="2600" dirty="0">
                <a:latin typeface="黑体" panose="02010609060101010101" pitchFamily="49" charset="-122"/>
                <a:ea typeface="黑体" panose="02010609060101010101" pitchFamily="49" charset="-122"/>
                <a:cs typeface="Times New Roman" panose="02020603050405020304" pitchFamily="18" charset="0"/>
              </a:rPr>
              <a:t>　　马克思去世后，被安葬在伦敦郊外海格特公墓里一个偏僻的角落。</a:t>
            </a:r>
            <a:r>
              <a:rPr lang="en-US" altLang="zh-CN" sz="2600" dirty="0">
                <a:latin typeface="黑体" panose="02010609060101010101" pitchFamily="49" charset="-122"/>
                <a:ea typeface="黑体" panose="02010609060101010101" pitchFamily="49" charset="-122"/>
                <a:cs typeface="Times New Roman" panose="02020603050405020304" pitchFamily="18" charset="0"/>
              </a:rPr>
              <a:t>1956 </a:t>
            </a:r>
            <a:r>
              <a:rPr lang="zh-CN" altLang="en-US" sz="2600" dirty="0">
                <a:latin typeface="黑体" panose="02010609060101010101" pitchFamily="49" charset="-122"/>
                <a:ea typeface="黑体" panose="02010609060101010101" pitchFamily="49" charset="-122"/>
                <a:cs typeface="Times New Roman" panose="02020603050405020304" pitchFamily="18" charset="0"/>
              </a:rPr>
              <a:t>年，马克思墓迁到新址，并竖立起一尊马克思铜像。在马克思的墓碑上，刻着两句话。一句话是：“全世界无产者，联合起来！”另一句话是：“哲学家们只是用不同的方式解释世界，而问题在于改变世界。”</a:t>
            </a: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p:txBody>
      </p:sp>
      <p:pic>
        <p:nvPicPr>
          <p:cNvPr id="8" name="图片 7"/>
          <p:cNvPicPr>
            <a:picLocks noChangeAspect="1"/>
          </p:cNvPicPr>
          <p:nvPr/>
        </p:nvPicPr>
        <p:blipFill>
          <a:blip r:embed="rId1"/>
          <a:stretch>
            <a:fillRect/>
          </a:stretch>
        </p:blipFill>
        <p:spPr>
          <a:xfrm>
            <a:off x="476618" y="1820941"/>
            <a:ext cx="5028438" cy="3858721"/>
          </a:xfrm>
          <a:prstGeom prst="rect">
            <a:avLst/>
          </a:prstGeom>
        </p:spPr>
      </p:pic>
      <p:sp>
        <p:nvSpPr>
          <p:cNvPr id="10" name="文本框 9"/>
          <p:cNvSpPr txBox="1"/>
          <p:nvPr/>
        </p:nvSpPr>
        <p:spPr>
          <a:xfrm>
            <a:off x="350784" y="5757101"/>
            <a:ext cx="5028438" cy="430887"/>
          </a:xfrm>
          <a:prstGeom prst="rect">
            <a:avLst/>
          </a:prstGeom>
          <a:noFill/>
        </p:spPr>
        <p:txBody>
          <a:bodyPr wrap="square" rtlCol="0">
            <a:spAutoFit/>
          </a:bodyPr>
          <a:lstStyle/>
          <a:p>
            <a:pPr algn="ctr"/>
            <a:r>
              <a:rPr lang="en-US" altLang="zh-CN" sz="2200" b="1" dirty="0">
                <a:latin typeface="黑体" panose="02010609060101010101" pitchFamily="49" charset="-122"/>
                <a:ea typeface="仿宋" panose="02010609060101010101" pitchFamily="49" charset="-122"/>
                <a:cs typeface="Times New Roman" panose="02020603050405020304" pitchFamily="18" charset="0"/>
              </a:rPr>
              <a:t>◎</a:t>
            </a:r>
            <a:r>
              <a:rPr lang="zh-CN" altLang="en-US" sz="2200" b="1" dirty="0">
                <a:latin typeface="黑体" panose="02010609060101010101" pitchFamily="49" charset="-122"/>
                <a:ea typeface="仿宋" panose="02010609060101010101" pitchFamily="49" charset="-122"/>
                <a:cs typeface="Times New Roman" panose="02020603050405020304" pitchFamily="18" charset="0"/>
              </a:rPr>
              <a:t>马克思墓碑</a:t>
            </a:r>
            <a:endParaRPr lang="zh-CN" altLang="en-US" sz="2200" b="1" dirty="0">
              <a:latin typeface="黑体" panose="02010609060101010101" pitchFamily="49" charset="-122"/>
              <a:ea typeface="仿宋" panose="02010609060101010101" pitchFamily="49" charset="-122"/>
              <a:cs typeface="Times New Roman" panose="02020603050405020304" pitchFamily="18" charset="0"/>
            </a:endParaRPr>
          </a:p>
        </p:txBody>
      </p:sp>
      <p:sp>
        <p:nvSpPr>
          <p:cNvPr id="11" name="文本框 10"/>
          <p:cNvSpPr txBox="1"/>
          <p:nvPr/>
        </p:nvSpPr>
        <p:spPr>
          <a:xfrm>
            <a:off x="1462706" y="1103985"/>
            <a:ext cx="9208826" cy="492443"/>
          </a:xfrm>
          <a:prstGeom prst="rect">
            <a:avLst/>
          </a:prstGeom>
          <a:noFill/>
        </p:spPr>
        <p:txBody>
          <a:bodyPr wrap="square">
            <a:spAutoFit/>
          </a:bodyPr>
          <a:lstStyle/>
          <a:p>
            <a:pPr algn="ctr"/>
            <a:r>
              <a:rPr lang="zh-CN" altLang="en-US" sz="2600" b="1" dirty="0">
                <a:latin typeface="黑体" panose="02010609060101010101" pitchFamily="49" charset="-122"/>
                <a:ea typeface="黑体" panose="02010609060101010101" pitchFamily="49" charset="-122"/>
                <a:cs typeface="Times New Roman" panose="02020603050405020304" pitchFamily="18" charset="0"/>
              </a:rPr>
              <a:t>1883年3月14日，马克思在伦敦去世，葬于海格特公墓。</a:t>
            </a:r>
            <a:endParaRPr lang="zh-CN" altLang="en-US" sz="2600" b="1" dirty="0">
              <a:latin typeface="黑体" panose="02010609060101010101" pitchFamily="49" charset="-122"/>
              <a:ea typeface="黑体" panose="02010609060101010101" pitchFamily="49" charset="-122"/>
              <a:cs typeface="Times New Roman" panose="02020603050405020304" pitchFamily="18" charset="0"/>
            </a:endParaRPr>
          </a:p>
        </p:txBody>
      </p:sp>
      <p:pic>
        <p:nvPicPr>
          <p:cNvPr id="3" name="图片 2"/>
          <p:cNvPicPr>
            <a:picLocks noChangeAspect="1"/>
          </p:cNvPicPr>
          <p:nvPr>
            <p:custDataLst>
              <p:tags r:id="rId2"/>
            </p:custDataLst>
          </p:nvPr>
        </p:nvPicPr>
        <p:blipFill>
          <a:blip r:embed="rId3"/>
          <a:stretch>
            <a:fillRect/>
          </a:stretch>
        </p:blipFill>
        <p:spPr>
          <a:xfrm>
            <a:off x="4895850" y="6468110"/>
            <a:ext cx="7296150" cy="3524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标题 1"/>
          <p:cNvSpPr>
            <a:spLocks noGrp="1"/>
          </p:cNvSpPr>
          <p:nvPr>
            <p:ph type="title" idx="4294967295"/>
          </p:nvPr>
        </p:nvSpPr>
        <p:spPr>
          <a:xfrm>
            <a:off x="3459389" y="137632"/>
            <a:ext cx="5429250" cy="719138"/>
          </a:xfrm>
          <a:prstGeom prst="rect">
            <a:avLst/>
          </a:prstGeom>
        </p:spPr>
        <p:txBody>
          <a:bodyPr>
            <a:noAutofit/>
          </a:bodyPr>
          <a:lstStyle/>
          <a:p>
            <a:r>
              <a:rPr lang="zh-CN" altLang="en-US" sz="3200" b="1" dirty="0">
                <a:solidFill>
                  <a:schemeClr val="bg2">
                    <a:lumMod val="25000"/>
                  </a:schemeClr>
                </a:solidFill>
                <a:latin typeface="黑体" panose="02010609060101010101" pitchFamily="49" charset="-122"/>
                <a:ea typeface="黑体" panose="02010609060101010101" pitchFamily="49" charset="-122"/>
                <a:cs typeface="Times New Roman" panose="02020603050405020304" pitchFamily="18" charset="0"/>
              </a:rPr>
              <a:t>二、</a:t>
            </a:r>
            <a:r>
              <a:rPr lang="en-US" altLang="zh-CN" sz="3200" b="1" dirty="0">
                <a:solidFill>
                  <a:schemeClr val="bg2">
                    <a:lumMod val="25000"/>
                  </a:schemeClr>
                </a:solidFill>
                <a:latin typeface="黑体" panose="02010609060101010101" pitchFamily="49" charset="-122"/>
                <a:ea typeface="黑体" panose="02010609060101010101" pitchFamily="49" charset="-122"/>
                <a:cs typeface="Times New Roman" panose="02020603050405020304" pitchFamily="18" charset="0"/>
              </a:rPr>
              <a:t>《</a:t>
            </a:r>
            <a:r>
              <a:rPr lang="zh-CN" altLang="en-US" sz="3200" b="1" dirty="0">
                <a:solidFill>
                  <a:schemeClr val="bg2">
                    <a:lumMod val="25000"/>
                  </a:schemeClr>
                </a:solidFill>
                <a:latin typeface="黑体" panose="02010609060101010101" pitchFamily="49" charset="-122"/>
                <a:ea typeface="黑体" panose="02010609060101010101" pitchFamily="49" charset="-122"/>
                <a:cs typeface="Times New Roman" panose="02020603050405020304" pitchFamily="18" charset="0"/>
              </a:rPr>
              <a:t>共产党宣言</a:t>
            </a:r>
            <a:r>
              <a:rPr lang="en-US" altLang="zh-CN" sz="3200" b="1" dirty="0">
                <a:solidFill>
                  <a:schemeClr val="bg2">
                    <a:lumMod val="25000"/>
                  </a:schemeClr>
                </a:solidFill>
                <a:latin typeface="黑体" panose="02010609060101010101" pitchFamily="49" charset="-122"/>
                <a:ea typeface="黑体" panose="02010609060101010101" pitchFamily="49" charset="-122"/>
                <a:cs typeface="Times New Roman" panose="02020603050405020304" pitchFamily="18" charset="0"/>
              </a:rPr>
              <a:t>》</a:t>
            </a:r>
            <a:endParaRPr lang="zh-CN" altLang="en-US" sz="3200" b="1" dirty="0">
              <a:solidFill>
                <a:schemeClr val="bg2">
                  <a:lumMod val="25000"/>
                </a:schemeClr>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10" name="标题 1"/>
          <p:cNvSpPr txBox="1"/>
          <p:nvPr/>
        </p:nvSpPr>
        <p:spPr>
          <a:xfrm>
            <a:off x="578704" y="1801527"/>
            <a:ext cx="3678662" cy="531259"/>
          </a:xfrm>
          <a:prstGeom prst="rect">
            <a:avLst/>
          </a:prstGeom>
          <a:ln>
            <a:noFill/>
          </a:ln>
        </p:spPr>
        <p:txBody>
          <a:bodyPr vert="horz" lIns="91440" tIns="45720" rIns="91440" bIns="45720" rtlCol="0" anchor="b">
            <a:noAutofit/>
          </a:bodyPr>
          <a:lstStyle>
            <a:defPPr>
              <a:defRPr lang="zh-CN"/>
            </a:defPPr>
            <a:lvl1pPr>
              <a:lnSpc>
                <a:spcPct val="100000"/>
              </a:lnSpc>
              <a:spcBef>
                <a:spcPct val="0"/>
              </a:spcBef>
              <a:buNone/>
              <a:defRPr sz="2800" b="1">
                <a:solidFill>
                  <a:srgbClr val="C0444D"/>
                </a:solidFill>
                <a:latin typeface="Times New Roman" panose="02020603050405020304" pitchFamily="18" charset="0"/>
                <a:ea typeface="微软雅黑" panose="020B0503020204020204" pitchFamily="34" charset="-122"/>
                <a:cs typeface="Times New Roman" panose="02020603050405020304" pitchFamily="18" charset="0"/>
              </a:defRPr>
            </a:lvl1pPr>
          </a:lstStyle>
          <a:p>
            <a:r>
              <a:rPr lang="zh-CN" altLang="en-US" sz="3200" dirty="0">
                <a:solidFill>
                  <a:schemeClr val="tx1"/>
                </a:solidFill>
                <a:latin typeface="黑体" panose="02010609060101010101" pitchFamily="49" charset="-122"/>
                <a:ea typeface="黑体" panose="02010609060101010101" pitchFamily="49" charset="-122"/>
              </a:rPr>
              <a:t>（一）发表</a:t>
            </a:r>
            <a:endParaRPr lang="zh-CN" altLang="en-US" sz="3200" dirty="0">
              <a:solidFill>
                <a:schemeClr val="tx1"/>
              </a:solidFill>
              <a:latin typeface="黑体" panose="02010609060101010101" pitchFamily="49" charset="-122"/>
              <a:ea typeface="黑体" panose="02010609060101010101" pitchFamily="49" charset="-122"/>
            </a:endParaRPr>
          </a:p>
        </p:txBody>
      </p:sp>
      <p:sp>
        <p:nvSpPr>
          <p:cNvPr id="16" name="文本框 15"/>
          <p:cNvSpPr txBox="1"/>
          <p:nvPr/>
        </p:nvSpPr>
        <p:spPr>
          <a:xfrm>
            <a:off x="754872" y="3027867"/>
            <a:ext cx="7533590" cy="1815882"/>
          </a:xfrm>
          <a:prstGeom prst="rect">
            <a:avLst/>
          </a:prstGeom>
          <a:noFill/>
        </p:spPr>
        <p:txBody>
          <a:bodyPr wrap="square">
            <a:spAutoFit/>
          </a:bodyPr>
          <a:lstStyle/>
          <a:p>
            <a:pPr>
              <a:lnSpc>
                <a:spcPct val="200000"/>
              </a:lnSpc>
            </a:pPr>
            <a:r>
              <a:rPr lang="zh-CN" altLang="en-US" sz="2800" dirty="0">
                <a:latin typeface="黑体" panose="02010609060101010101" pitchFamily="49" charset="-122"/>
                <a:ea typeface="黑体" panose="02010609060101010101" pitchFamily="49" charset="-122"/>
                <a:cs typeface="Times New Roman" panose="02020603050405020304" pitchFamily="18" charset="0"/>
              </a:rPr>
              <a:t>　　</a:t>
            </a:r>
            <a:r>
              <a:rPr lang="en-US" altLang="zh-CN" sz="2800" dirty="0">
                <a:latin typeface="黑体" panose="02010609060101010101" pitchFamily="49" charset="-122"/>
                <a:ea typeface="黑体" panose="02010609060101010101" pitchFamily="49" charset="-122"/>
                <a:cs typeface="Times New Roman" panose="02020603050405020304" pitchFamily="18" charset="0"/>
              </a:rPr>
              <a:t>1848</a:t>
            </a:r>
            <a:r>
              <a:rPr lang="zh-CN" altLang="en-US" sz="2800" dirty="0">
                <a:latin typeface="黑体" panose="02010609060101010101" pitchFamily="49" charset="-122"/>
                <a:ea typeface="黑体" panose="02010609060101010101" pitchFamily="49" charset="-122"/>
                <a:cs typeface="Times New Roman" panose="02020603050405020304" pitchFamily="18" charset="0"/>
              </a:rPr>
              <a:t>年，马克思、恩格斯为共产主义者同盟起草的纲领</a:t>
            </a:r>
            <a:r>
              <a:rPr lang="en-US" altLang="zh-CN" sz="2800" dirty="0">
                <a:latin typeface="黑体" panose="02010609060101010101" pitchFamily="49" charset="-122"/>
                <a:ea typeface="黑体" panose="02010609060101010101" pitchFamily="49" charset="-122"/>
                <a:cs typeface="Times New Roman" panose="02020603050405020304" pitchFamily="18" charset="0"/>
              </a:rPr>
              <a:t>《</a:t>
            </a:r>
            <a:r>
              <a:rPr lang="zh-CN" altLang="en-US" sz="2800" dirty="0">
                <a:latin typeface="黑体" panose="02010609060101010101" pitchFamily="49" charset="-122"/>
                <a:ea typeface="黑体" panose="02010609060101010101" pitchFamily="49" charset="-122"/>
                <a:cs typeface="Times New Roman" panose="02020603050405020304" pitchFamily="18" charset="0"/>
              </a:rPr>
              <a:t>共产党宣言</a:t>
            </a:r>
            <a:r>
              <a:rPr lang="en-US" altLang="zh-CN" sz="2800" dirty="0">
                <a:latin typeface="黑体" panose="02010609060101010101" pitchFamily="49" charset="-122"/>
                <a:ea typeface="黑体" panose="02010609060101010101" pitchFamily="49" charset="-122"/>
                <a:cs typeface="Times New Roman" panose="02020603050405020304" pitchFamily="18" charset="0"/>
              </a:rPr>
              <a:t>》</a:t>
            </a:r>
            <a:r>
              <a:rPr lang="zh-CN" altLang="en-US" sz="2800" dirty="0">
                <a:latin typeface="黑体" panose="02010609060101010101" pitchFamily="49" charset="-122"/>
                <a:ea typeface="黑体" panose="02010609060101010101" pitchFamily="49" charset="-122"/>
                <a:cs typeface="Times New Roman" panose="02020603050405020304" pitchFamily="18" charset="0"/>
              </a:rPr>
              <a:t>在伦敦正式出版。</a:t>
            </a:r>
            <a:endParaRPr lang="zh-CN" altLang="en-US" sz="2800" dirty="0">
              <a:latin typeface="黑体" panose="02010609060101010101" pitchFamily="49" charset="-122"/>
              <a:ea typeface="黑体" panose="02010609060101010101" pitchFamily="49" charset="-122"/>
              <a:cs typeface="Times New Roman" panose="02020603050405020304" pitchFamily="18" charset="0"/>
            </a:endParaRPr>
          </a:p>
        </p:txBody>
      </p:sp>
      <p:pic>
        <p:nvPicPr>
          <p:cNvPr id="9" name="图片 8"/>
          <p:cNvPicPr>
            <a:picLocks noChangeAspect="1"/>
          </p:cNvPicPr>
          <p:nvPr/>
        </p:nvPicPr>
        <p:blipFill>
          <a:blip r:embed="rId1"/>
          <a:stretch>
            <a:fillRect/>
          </a:stretch>
        </p:blipFill>
        <p:spPr>
          <a:xfrm>
            <a:off x="8754415" y="1021049"/>
            <a:ext cx="2987110" cy="4868023"/>
          </a:xfrm>
          <a:prstGeom prst="rect">
            <a:avLst/>
          </a:prstGeom>
        </p:spPr>
      </p:pic>
      <p:sp>
        <p:nvSpPr>
          <p:cNvPr id="11" name="文本框 10"/>
          <p:cNvSpPr txBox="1"/>
          <p:nvPr/>
        </p:nvSpPr>
        <p:spPr>
          <a:xfrm>
            <a:off x="7733751" y="5914667"/>
            <a:ext cx="5028438" cy="430887"/>
          </a:xfrm>
          <a:prstGeom prst="rect">
            <a:avLst/>
          </a:prstGeom>
          <a:noFill/>
        </p:spPr>
        <p:txBody>
          <a:bodyPr wrap="square" rtlCol="0">
            <a:spAutoFit/>
          </a:bodyPr>
          <a:lstStyle/>
          <a:p>
            <a:pPr algn="ctr"/>
            <a:r>
              <a:rPr lang="en-US" altLang="zh-CN" sz="2200" b="1" dirty="0">
                <a:latin typeface="黑体" panose="02010609060101010101" pitchFamily="49" charset="-122"/>
                <a:ea typeface="仿宋" panose="02010609060101010101" pitchFamily="49" charset="-122"/>
                <a:cs typeface="Times New Roman" panose="02020603050405020304" pitchFamily="18" charset="0"/>
              </a:rPr>
              <a:t>◎《</a:t>
            </a:r>
            <a:r>
              <a:rPr lang="zh-CN" altLang="en-US" sz="2200" b="1" dirty="0">
                <a:latin typeface="黑体" panose="02010609060101010101" pitchFamily="49" charset="-122"/>
                <a:ea typeface="仿宋" panose="02010609060101010101" pitchFamily="49" charset="-122"/>
                <a:cs typeface="Times New Roman" panose="02020603050405020304" pitchFamily="18" charset="0"/>
              </a:rPr>
              <a:t>共产党宣言</a:t>
            </a:r>
            <a:r>
              <a:rPr lang="en-US" altLang="zh-CN" sz="2200" b="1" dirty="0">
                <a:latin typeface="黑体" panose="02010609060101010101" pitchFamily="49" charset="-122"/>
                <a:ea typeface="仿宋" panose="02010609060101010101" pitchFamily="49" charset="-122"/>
                <a:cs typeface="Times New Roman" panose="02020603050405020304" pitchFamily="18" charset="0"/>
              </a:rPr>
              <a:t>》</a:t>
            </a:r>
            <a:r>
              <a:rPr lang="zh-CN" altLang="en-US" sz="2200" b="1" dirty="0">
                <a:latin typeface="黑体" panose="02010609060101010101" pitchFamily="49" charset="-122"/>
                <a:ea typeface="仿宋" panose="02010609060101010101" pitchFamily="49" charset="-122"/>
                <a:cs typeface="Times New Roman" panose="02020603050405020304" pitchFamily="18" charset="0"/>
              </a:rPr>
              <a:t>书影</a:t>
            </a:r>
            <a:endParaRPr lang="zh-CN" altLang="en-US" sz="2200" b="1" dirty="0">
              <a:latin typeface="黑体" panose="02010609060101010101" pitchFamily="49" charset="-122"/>
              <a:ea typeface="仿宋" panose="02010609060101010101" pitchFamily="49" charset="-122"/>
              <a:cs typeface="Times New Roman" panose="02020603050405020304" pitchFamily="18" charset="0"/>
            </a:endParaRPr>
          </a:p>
        </p:txBody>
      </p:sp>
      <p:pic>
        <p:nvPicPr>
          <p:cNvPr id="5" name="图片 4"/>
          <p:cNvPicPr>
            <a:picLocks noChangeAspect="1"/>
          </p:cNvPicPr>
          <p:nvPr>
            <p:custDataLst>
              <p:tags r:id="rId2"/>
            </p:custDataLst>
          </p:nvPr>
        </p:nvPicPr>
        <p:blipFill>
          <a:blip r:embed="rId3"/>
          <a:stretch>
            <a:fillRect/>
          </a:stretch>
        </p:blipFill>
        <p:spPr>
          <a:xfrm>
            <a:off x="4895850" y="6588125"/>
            <a:ext cx="7296150" cy="25908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p:tgtEl>
                                          <p:spTgt spid="16"/>
                                        </p:tgtEl>
                                        <p:attrNameLst>
                                          <p:attrName>ppt_y</p:attrName>
                                        </p:attrNameLst>
                                      </p:cBhvr>
                                      <p:tavLst>
                                        <p:tav tm="0">
                                          <p:val>
                                            <p:strVal val="#ppt_y+#ppt_h*1.125000"/>
                                          </p:val>
                                        </p:tav>
                                        <p:tav tm="100000">
                                          <p:val>
                                            <p:strVal val="#ppt_y"/>
                                          </p:val>
                                        </p:tav>
                                      </p:tavLst>
                                    </p:anim>
                                    <p:animEffect transition="in" filter="wipe(up)">
                                      <p:cBhvr>
                                        <p:cTn id="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493206" y="1741179"/>
            <a:ext cx="11217825" cy="4437753"/>
          </a:xfrm>
          <a:prstGeom prst="rect">
            <a:avLst/>
          </a:prstGeom>
          <a:solidFill>
            <a:schemeClr val="bg1">
              <a:lumMod val="95000"/>
            </a:schemeClr>
          </a:solidFill>
          <a:ln w="12700">
            <a:solidFill>
              <a:schemeClr val="bg1">
                <a:lumMod val="85000"/>
              </a:schemeClr>
            </a:solidFill>
            <a:prstDash val="dash"/>
          </a:ln>
        </p:spPr>
        <p:txBody>
          <a:bodyPr wrap="square">
            <a:spAutoFit/>
          </a:bodyPr>
          <a:lstStyle/>
          <a:p>
            <a:pPr algn="just">
              <a:lnSpc>
                <a:spcPct val="150000"/>
              </a:lnSpc>
            </a:pPr>
            <a:r>
              <a:rPr lang="zh-CN" altLang="en-US" sz="2400" dirty="0">
                <a:latin typeface="黑体" panose="02010609060101010101" pitchFamily="49" charset="-122"/>
                <a:ea typeface="黑体" panose="02010609060101010101" pitchFamily="49" charset="-122"/>
              </a:rPr>
              <a:t>　　</a:t>
            </a:r>
            <a:r>
              <a:rPr lang="zh-CN" altLang="en-US" sz="2400" b="1" dirty="0">
                <a:latin typeface="黑体" panose="02010609060101010101" pitchFamily="49" charset="-122"/>
                <a:ea typeface="黑体" panose="02010609060101010101" pitchFamily="49" charset="-122"/>
              </a:rPr>
              <a:t>材料一</a:t>
            </a:r>
            <a:r>
              <a:rPr lang="zh-CN" altLang="en-US" sz="2400" dirty="0">
                <a:latin typeface="黑体" panose="02010609060101010101" pitchFamily="49" charset="-122"/>
                <a:ea typeface="黑体" panose="02010609060101010101" pitchFamily="49" charset="-122"/>
                <a:sym typeface="+mn-ea"/>
              </a:rPr>
              <a:t>　</a:t>
            </a:r>
            <a:r>
              <a:rPr lang="zh-CN" altLang="en-US" sz="2400" dirty="0">
                <a:latin typeface="黑体" panose="02010609060101010101" pitchFamily="49" charset="-122"/>
                <a:ea typeface="黑体" panose="02010609060101010101" pitchFamily="49" charset="-122"/>
              </a:rPr>
              <a:t>全部历史都是阶级斗争的历史，即社会发展各个阶段上被剥削阶级和剥削阶级之间、被统治阶级和统治阶级之间斗争的历史</a:t>
            </a:r>
            <a:r>
              <a:rPr lang="en-US" altLang="zh-CN" sz="2400" dirty="0">
                <a:latin typeface="黑体" panose="02010609060101010101" pitchFamily="49" charset="-122"/>
                <a:ea typeface="黑体" panose="02010609060101010101" pitchFamily="49" charset="-122"/>
              </a:rPr>
              <a:t>……</a:t>
            </a:r>
            <a:endParaRPr lang="en-US" altLang="zh-CN" sz="2400" dirty="0">
              <a:latin typeface="黑体" panose="02010609060101010101" pitchFamily="49" charset="-122"/>
              <a:ea typeface="黑体" panose="02010609060101010101" pitchFamily="49" charset="-122"/>
            </a:endParaRPr>
          </a:p>
          <a:p>
            <a:pPr algn="just">
              <a:lnSpc>
                <a:spcPct val="150000"/>
              </a:lnSpc>
            </a:pPr>
            <a:r>
              <a:rPr lang="zh-CN" altLang="en-US" sz="2400" dirty="0">
                <a:latin typeface="黑体" panose="02010609060101010101" pitchFamily="49" charset="-122"/>
                <a:ea typeface="黑体" panose="02010609060101010101" pitchFamily="49" charset="-122"/>
              </a:rPr>
              <a:t>　　</a:t>
            </a:r>
            <a:r>
              <a:rPr lang="zh-CN" altLang="en-US" sz="2400" b="1" dirty="0">
                <a:latin typeface="黑体" panose="02010609060101010101" pitchFamily="49" charset="-122"/>
                <a:ea typeface="黑体" panose="02010609060101010101" pitchFamily="49" charset="-122"/>
              </a:rPr>
              <a:t>材料二</a:t>
            </a:r>
            <a:r>
              <a:rPr lang="zh-CN" altLang="en-US" sz="2400" dirty="0">
                <a:latin typeface="黑体" panose="02010609060101010101" pitchFamily="49" charset="-122"/>
                <a:ea typeface="黑体" panose="02010609060101010101" pitchFamily="49" charset="-122"/>
                <a:sym typeface="+mn-ea"/>
              </a:rPr>
              <a:t>　</a:t>
            </a:r>
            <a:r>
              <a:rPr lang="zh-CN" altLang="en-US" sz="2400" dirty="0">
                <a:latin typeface="黑体" panose="02010609060101010101" pitchFamily="49" charset="-122"/>
                <a:ea typeface="黑体" panose="02010609060101010101" pitchFamily="49" charset="-122"/>
              </a:rPr>
              <a:t>我们的时代，资产阶级时代</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整个社会日益分裂为两大敌对的阵营，分裂为两大相互直接对立的阶级：资产阶级和无产阶级。</a:t>
            </a:r>
            <a:endParaRPr lang="en-US" altLang="zh-CN" sz="2400" dirty="0">
              <a:latin typeface="黑体" panose="02010609060101010101" pitchFamily="49" charset="-122"/>
              <a:ea typeface="黑体" panose="02010609060101010101" pitchFamily="49" charset="-122"/>
            </a:endParaRPr>
          </a:p>
          <a:p>
            <a:pPr algn="just">
              <a:lnSpc>
                <a:spcPct val="150000"/>
              </a:lnSpc>
            </a:pPr>
            <a:r>
              <a:rPr lang="zh-CN" altLang="en-US" sz="2400" dirty="0">
                <a:latin typeface="黑体" panose="02010609060101010101" pitchFamily="49" charset="-122"/>
                <a:ea typeface="黑体" panose="02010609060101010101" pitchFamily="49" charset="-122"/>
              </a:rPr>
              <a:t>　　</a:t>
            </a:r>
            <a:r>
              <a:rPr lang="zh-CN" altLang="en-US" sz="2400" b="1" dirty="0">
                <a:latin typeface="黑体" panose="02010609060101010101" pitchFamily="49" charset="-122"/>
                <a:ea typeface="黑体" panose="02010609060101010101" pitchFamily="49" charset="-122"/>
              </a:rPr>
              <a:t>材料三</a:t>
            </a:r>
            <a:r>
              <a:rPr lang="zh-CN" altLang="en-US" sz="2400" dirty="0">
                <a:latin typeface="黑体" panose="02010609060101010101" pitchFamily="49" charset="-122"/>
                <a:ea typeface="黑体" panose="02010609060101010101" pitchFamily="49" charset="-122"/>
                <a:sym typeface="+mn-ea"/>
              </a:rPr>
              <a:t>　</a:t>
            </a:r>
            <a:r>
              <a:rPr lang="zh-CN" altLang="en-US" sz="2400" dirty="0">
                <a:latin typeface="黑体" panose="02010609060101010101" pitchFamily="49" charset="-122"/>
                <a:ea typeface="黑体" panose="02010609060101010101" pitchFamily="49" charset="-122"/>
              </a:rPr>
              <a:t>现代的工人却相反，他们并不是随着工业的进步而上升，而是越来越降到本阶级的生存条件以下。工人变成赤贫者，贫困比人口和财富增长得还要快。由此可以明显地看出，资产阶级再不能做社会的统治阶级了</a:t>
            </a:r>
            <a:r>
              <a:rPr lang="en-US" altLang="zh-CN" sz="2400" dirty="0">
                <a:latin typeface="黑体" panose="02010609060101010101" pitchFamily="49" charset="-122"/>
                <a:ea typeface="黑体" panose="02010609060101010101" pitchFamily="49" charset="-122"/>
              </a:rPr>
              <a:t>……</a:t>
            </a:r>
            <a:r>
              <a:rPr lang="zh-CN" altLang="en-US" sz="2400" dirty="0">
                <a:latin typeface="黑体" panose="02010609060101010101" pitchFamily="49" charset="-122"/>
                <a:ea typeface="黑体" panose="02010609060101010101" pitchFamily="49" charset="-122"/>
              </a:rPr>
              <a:t>因为它甚至不能保证自己的奴隶维持奴隶的生活</a:t>
            </a:r>
            <a:r>
              <a:rPr lang="en-US" altLang="zh-CN" sz="2400" dirty="0">
                <a:latin typeface="黑体" panose="02010609060101010101" pitchFamily="49" charset="-122"/>
                <a:ea typeface="黑体" panose="02010609060101010101" pitchFamily="49" charset="-122"/>
              </a:rPr>
              <a:t>……</a:t>
            </a:r>
            <a:endParaRPr lang="zh-CN" altLang="en-US" sz="2400" dirty="0">
              <a:latin typeface="黑体" panose="02010609060101010101" pitchFamily="49" charset="-122"/>
              <a:ea typeface="黑体" panose="02010609060101010101" pitchFamily="49" charset="-122"/>
            </a:endParaRPr>
          </a:p>
        </p:txBody>
      </p:sp>
      <p:sp>
        <p:nvSpPr>
          <p:cNvPr id="8" name="标题 1"/>
          <p:cNvSpPr txBox="1"/>
          <p:nvPr/>
        </p:nvSpPr>
        <p:spPr>
          <a:xfrm>
            <a:off x="832611" y="1064205"/>
            <a:ext cx="6303391" cy="531259"/>
          </a:xfrm>
          <a:prstGeom prst="rect">
            <a:avLst/>
          </a:prstGeom>
          <a:ln>
            <a:noFill/>
          </a:ln>
        </p:spPr>
        <p:txBody>
          <a:bodyPr vert="horz" lIns="91440" tIns="45720" rIns="91440" bIns="45720" rtlCol="0" anchor="b">
            <a:normAutofit/>
          </a:bodyPr>
          <a:lstStyle>
            <a:defPPr>
              <a:defRPr lang="zh-CN"/>
            </a:defPPr>
            <a:lvl1pPr>
              <a:lnSpc>
                <a:spcPct val="100000"/>
              </a:lnSpc>
              <a:spcBef>
                <a:spcPct val="0"/>
              </a:spcBef>
              <a:buNone/>
              <a:defRPr sz="2800" b="1">
                <a:solidFill>
                  <a:srgbClr val="C0444D"/>
                </a:solidFill>
                <a:latin typeface="Times New Roman" panose="02020603050405020304" pitchFamily="18" charset="0"/>
                <a:ea typeface="微软雅黑" panose="020B0503020204020204" pitchFamily="34" charset="-122"/>
                <a:cs typeface="Times New Roman" panose="02020603050405020304" pitchFamily="18" charset="0"/>
              </a:defRPr>
            </a:lvl1pPr>
          </a:lstStyle>
          <a:p>
            <a:r>
              <a:rPr lang="zh-CN" altLang="en-US" dirty="0">
                <a:solidFill>
                  <a:schemeClr val="tx1"/>
                </a:solidFill>
                <a:latin typeface="黑体" panose="02010609060101010101" pitchFamily="49" charset="-122"/>
                <a:ea typeface="黑体" panose="02010609060101010101" pitchFamily="49" charset="-122"/>
              </a:rPr>
              <a:t>（二）内容</a:t>
            </a:r>
            <a:endParaRPr lang="zh-CN" altLang="en-US" dirty="0">
              <a:solidFill>
                <a:schemeClr val="tx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27896" y="2369544"/>
            <a:ext cx="10936208" cy="2522807"/>
          </a:xfrm>
          <a:prstGeom prst="rect">
            <a:avLst/>
          </a:prstGeom>
          <a:noFill/>
        </p:spPr>
        <p:txBody>
          <a:bodyPr wrap="square">
            <a:spAutoFit/>
          </a:bodyPr>
          <a:lstStyle/>
          <a:p>
            <a:pPr algn="just">
              <a:lnSpc>
                <a:spcPct val="200000"/>
              </a:lnSpc>
            </a:pPr>
            <a:r>
              <a:rPr lang="en-US" altLang="zh-CN" sz="2800" b="1" dirty="0" smtClean="0">
                <a:latin typeface="黑体" panose="02010609060101010101" pitchFamily="49" charset="-122"/>
                <a:ea typeface="黑体" panose="02010609060101010101" pitchFamily="49" charset="-122"/>
                <a:cs typeface="Times New Roman" panose="02020603050405020304" pitchFamily="18" charset="0"/>
              </a:rPr>
              <a:t>1</a:t>
            </a:r>
            <a:r>
              <a:rPr lang="zh-CN" altLang="en-US" sz="2800" b="1" dirty="0">
                <a:latin typeface="黑体" panose="02010609060101010101" pitchFamily="49" charset="-122"/>
                <a:ea typeface="黑体" panose="02010609060101010101" pitchFamily="49" charset="-122"/>
                <a:cs typeface="Times New Roman" panose="02020603050405020304" pitchFamily="18" charset="0"/>
              </a:rPr>
              <a:t>．有文字记载的全部历史都是阶级斗争的历史。人类进入资本主义时代，整个社会日益分裂为两大对立阶级：资产阶级和无产阶级。资本主义社会必将被没有阶级剥削和压迫的共产主义社会所取代。</a:t>
            </a:r>
            <a:endParaRPr lang="en-US" altLang="zh-CN" sz="2800" b="1" dirty="0">
              <a:latin typeface="黑体" panose="02010609060101010101" pitchFamily="49" charset="-122"/>
              <a:ea typeface="黑体" panose="02010609060101010101" pitchFamily="49"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ppt_y</p:attrName>
                                        </p:attrNameLst>
                                      </p:cBhvr>
                                      <p:tavLst>
                                        <p:tav tm="0">
                                          <p:val>
                                            <p:strVal val="#ppt_y+#ppt_h*1.125000"/>
                                          </p:val>
                                        </p:tav>
                                        <p:tav tm="100000">
                                          <p:val>
                                            <p:strVal val="#ppt_y"/>
                                          </p:val>
                                        </p:tav>
                                      </p:tavLst>
                                    </p:anim>
                                    <p:animEffect transition="in" filter="wipe(up)">
                                      <p:cBhvr>
                                        <p:cTn id="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441293" y="4171111"/>
            <a:ext cx="11247755" cy="598690"/>
          </a:xfrm>
          <a:prstGeom prst="rect">
            <a:avLst/>
          </a:prstGeom>
          <a:noFill/>
        </p:spPr>
        <p:txBody>
          <a:bodyPr wrap="square">
            <a:spAutoFit/>
          </a:bodyPr>
          <a:lstStyle/>
          <a:p>
            <a:pPr>
              <a:lnSpc>
                <a:spcPct val="150000"/>
              </a:lnSpc>
            </a:pPr>
            <a:r>
              <a:rPr lang="zh-CN" altLang="en-US" sz="2600" dirty="0">
                <a:latin typeface="黑体" panose="02010609060101010101" pitchFamily="49" charset="-122"/>
                <a:ea typeface="黑体" panose="02010609060101010101" pitchFamily="49" charset="-122"/>
                <a:sym typeface="+mn-ea"/>
              </a:rPr>
              <a:t>　　</a:t>
            </a:r>
            <a:r>
              <a:rPr lang="en-US" altLang="zh-CN" sz="2600" dirty="0">
                <a:latin typeface="黑体" panose="02010609060101010101" pitchFamily="49" charset="-122"/>
                <a:ea typeface="黑体" panose="02010609060101010101" pitchFamily="49" charset="-122"/>
                <a:cs typeface="Times New Roman" panose="02020603050405020304" pitchFamily="18" charset="0"/>
              </a:rPr>
              <a:t>2</a:t>
            </a:r>
            <a:r>
              <a:rPr lang="zh-CN" altLang="en-US" sz="2600" dirty="0">
                <a:latin typeface="黑体" panose="02010609060101010101" pitchFamily="49" charset="-122"/>
                <a:ea typeface="黑体" panose="02010609060101010101" pitchFamily="49" charset="-122"/>
                <a:cs typeface="Times New Roman" panose="02020603050405020304" pitchFamily="18" charset="0"/>
              </a:rPr>
              <a:t>．肯定资产阶级在历史上曾起到非常革命的作用。</a:t>
            </a:r>
            <a:endParaRPr lang="zh-CN" altLang="en-US" sz="2800" dirty="0">
              <a:latin typeface="黑体" panose="02010609060101010101" pitchFamily="49" charset="-122"/>
              <a:ea typeface="黑体" panose="02010609060101010101" pitchFamily="49" charset="-122"/>
              <a:cs typeface="Times New Roman" panose="02020603050405020304" pitchFamily="18" charset="0"/>
            </a:endParaRPr>
          </a:p>
        </p:txBody>
      </p:sp>
      <p:sp>
        <p:nvSpPr>
          <p:cNvPr id="15" name="文本框 14"/>
          <p:cNvSpPr txBox="1"/>
          <p:nvPr/>
        </p:nvSpPr>
        <p:spPr>
          <a:xfrm>
            <a:off x="464122" y="1051287"/>
            <a:ext cx="11202098" cy="2862322"/>
          </a:xfrm>
          <a:prstGeom prst="rect">
            <a:avLst/>
          </a:prstGeom>
          <a:solidFill>
            <a:schemeClr val="bg1">
              <a:lumMod val="95000"/>
            </a:schemeClr>
          </a:solidFill>
          <a:ln w="12700">
            <a:solidFill>
              <a:schemeClr val="bg1">
                <a:lumMod val="85000"/>
              </a:schemeClr>
            </a:solidFill>
            <a:prstDash val="dash"/>
          </a:ln>
        </p:spPr>
        <p:txBody>
          <a:bodyPr wrap="square">
            <a:spAutoFit/>
          </a:bodyPr>
          <a:lstStyle/>
          <a:p>
            <a:pPr>
              <a:lnSpc>
                <a:spcPct val="150000"/>
              </a:lnSpc>
            </a:pPr>
            <a:r>
              <a:rPr lang="zh-CN" altLang="en-US" sz="2400" dirty="0">
                <a:latin typeface="黑体" panose="02010609060101010101" pitchFamily="49" charset="-122"/>
                <a:ea typeface="黑体" panose="02010609060101010101" pitchFamily="49" charset="-122"/>
              </a:rPr>
              <a:t>　　</a:t>
            </a:r>
            <a:r>
              <a:rPr lang="zh-CN" altLang="en-US" sz="2400" b="1" dirty="0">
                <a:latin typeface="黑体" panose="02010609060101010101" pitchFamily="49" charset="-122"/>
                <a:ea typeface="黑体" panose="02010609060101010101" pitchFamily="49" charset="-122"/>
              </a:rPr>
              <a:t>材料四</a:t>
            </a:r>
            <a:r>
              <a:rPr lang="zh-CN" altLang="en-US" sz="2400" dirty="0">
                <a:latin typeface="黑体" panose="02010609060101010101" pitchFamily="49" charset="-122"/>
                <a:ea typeface="黑体" panose="02010609060101010101" pitchFamily="49" charset="-122"/>
                <a:sym typeface="+mn-ea"/>
              </a:rPr>
              <a:t>　</a:t>
            </a:r>
            <a:r>
              <a:rPr lang="zh-CN" altLang="en-US" sz="2400" dirty="0">
                <a:latin typeface="黑体" panose="02010609060101010101" pitchFamily="49" charset="-122"/>
                <a:ea typeface="黑体" panose="02010609060101010101" pitchFamily="49" charset="-122"/>
              </a:rPr>
              <a:t>资产阶级在它的不到一百年的阶级统治中所创造的生产力，比过去一切世代创造的全部生产力还要多，还要大。</a:t>
            </a:r>
            <a:endParaRPr lang="en-US" altLang="zh-CN" sz="2400" dirty="0">
              <a:latin typeface="黑体" panose="02010609060101010101" pitchFamily="49" charset="-122"/>
              <a:ea typeface="黑体" panose="02010609060101010101" pitchFamily="49" charset="-122"/>
            </a:endParaRPr>
          </a:p>
          <a:p>
            <a:pPr>
              <a:lnSpc>
                <a:spcPct val="150000"/>
              </a:lnSpc>
            </a:pPr>
            <a:r>
              <a:rPr lang="zh-CN" altLang="en-US" sz="2400" dirty="0">
                <a:latin typeface="黑体" panose="02010609060101010101" pitchFamily="49" charset="-122"/>
                <a:ea typeface="黑体" panose="02010609060101010101" pitchFamily="49" charset="-122"/>
              </a:rPr>
              <a:t>　　</a:t>
            </a:r>
            <a:r>
              <a:rPr lang="zh-CN" altLang="en-US" sz="2400" b="1" dirty="0">
                <a:latin typeface="黑体" panose="02010609060101010101" pitchFamily="49" charset="-122"/>
                <a:ea typeface="黑体" panose="02010609060101010101" pitchFamily="49" charset="-122"/>
              </a:rPr>
              <a:t>材料五</a:t>
            </a:r>
            <a:r>
              <a:rPr lang="zh-CN" altLang="en-US" sz="2400" dirty="0">
                <a:latin typeface="黑体" panose="02010609060101010101" pitchFamily="49" charset="-122"/>
                <a:ea typeface="黑体" panose="02010609060101010101" pitchFamily="49" charset="-122"/>
                <a:sym typeface="+mn-ea"/>
              </a:rPr>
              <a:t>　</a:t>
            </a:r>
            <a:r>
              <a:rPr lang="zh-CN" altLang="en-US" sz="2400" dirty="0">
                <a:latin typeface="黑体" panose="02010609060101010101" pitchFamily="49" charset="-122"/>
                <a:ea typeface="黑体" panose="02010609060101010101" pitchFamily="49" charset="-122"/>
              </a:rPr>
              <a:t>只有用暴力推翻全部现存的社会制度才能达到。让统治阶级在共产主义革命面前发抖吧。无产者在这个革命中失去的只是锁链。他们获得的将是整个世界。全世界无产者，联合起来！</a:t>
            </a:r>
            <a:endParaRPr lang="en-US" altLang="zh-CN" sz="2400" dirty="0">
              <a:latin typeface="黑体" panose="02010609060101010101" pitchFamily="49" charset="-122"/>
              <a:ea typeface="黑体" panose="02010609060101010101" pitchFamily="49" charset="-122"/>
            </a:endParaRPr>
          </a:p>
        </p:txBody>
      </p:sp>
      <p:sp>
        <p:nvSpPr>
          <p:cNvPr id="5" name="文本框 4"/>
          <p:cNvSpPr txBox="1"/>
          <p:nvPr/>
        </p:nvSpPr>
        <p:spPr>
          <a:xfrm>
            <a:off x="463550" y="4890933"/>
            <a:ext cx="11355705" cy="1198854"/>
          </a:xfrm>
          <a:prstGeom prst="rect">
            <a:avLst/>
          </a:prstGeom>
          <a:noFill/>
        </p:spPr>
        <p:txBody>
          <a:bodyPr wrap="square">
            <a:spAutoFit/>
          </a:bodyPr>
          <a:lstStyle/>
          <a:p>
            <a:pPr>
              <a:lnSpc>
                <a:spcPct val="150000"/>
              </a:lnSpc>
            </a:pPr>
            <a:r>
              <a:rPr lang="zh-CN" altLang="en-US" sz="2600" dirty="0">
                <a:latin typeface="黑体" panose="02010609060101010101" pitchFamily="49" charset="-122"/>
                <a:ea typeface="黑体" panose="02010609060101010101" pitchFamily="49" charset="-122"/>
                <a:sym typeface="+mn-ea"/>
              </a:rPr>
              <a:t>　　</a:t>
            </a:r>
            <a:r>
              <a:rPr lang="en-US" altLang="zh-CN" sz="2600" dirty="0">
                <a:latin typeface="黑体" panose="02010609060101010101" pitchFamily="49" charset="-122"/>
                <a:ea typeface="黑体" panose="02010609060101010101" pitchFamily="49" charset="-122"/>
                <a:cs typeface="Times New Roman" panose="02020603050405020304" pitchFamily="18" charset="0"/>
              </a:rPr>
              <a:t>3</a:t>
            </a:r>
            <a:r>
              <a:rPr lang="zh-CN" altLang="en-US" sz="2600" dirty="0">
                <a:latin typeface="黑体" panose="02010609060101010101" pitchFamily="49" charset="-122"/>
                <a:ea typeface="黑体" panose="02010609060101010101" pitchFamily="49" charset="-122"/>
                <a:cs typeface="Times New Roman" panose="02020603050405020304" pitchFamily="18" charset="0"/>
              </a:rPr>
              <a:t>．号召工人阶级组织起来，建立无产阶级自己的政党，即共产党，用暴力推翻资产阶级统治，进行无产阶级革命。</a:t>
            </a:r>
            <a:endParaRPr lang="en-US" altLang="zh-CN" sz="2600" dirty="0">
              <a:latin typeface="黑体" panose="02010609060101010101" pitchFamily="49" charset="-122"/>
              <a:ea typeface="黑体" panose="02010609060101010101" pitchFamily="49"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p:tgtEl>
                                          <p:spTgt spid="11"/>
                                        </p:tgtEl>
                                        <p:attrNameLst>
                                          <p:attrName>ppt_y</p:attrName>
                                        </p:attrNameLst>
                                      </p:cBhvr>
                                      <p:tavLst>
                                        <p:tav tm="0">
                                          <p:val>
                                            <p:strVal val="#ppt_y+#ppt_h*1.125000"/>
                                          </p:val>
                                        </p:tav>
                                        <p:tav tm="100000">
                                          <p:val>
                                            <p:strVal val="#ppt_y"/>
                                          </p:val>
                                        </p:tav>
                                      </p:tavLst>
                                    </p:anim>
                                    <p:animEffect transition="in" filter="wipe(up)">
                                      <p:cBhvr>
                                        <p:cTn id="8" dur="500"/>
                                        <p:tgtEl>
                                          <p:spTgt spid="11"/>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p:tgtEl>
                                          <p:spTgt spid="5"/>
                                        </p:tgtEl>
                                        <p:attrNameLst>
                                          <p:attrName>ppt_y</p:attrName>
                                        </p:attrNameLst>
                                      </p:cBhvr>
                                      <p:tavLst>
                                        <p:tav tm="0">
                                          <p:val>
                                            <p:strVal val="#ppt_y+#ppt_h*1.125000"/>
                                          </p:val>
                                        </p:tav>
                                        <p:tav tm="100000">
                                          <p:val>
                                            <p:strVal val="#ppt_y"/>
                                          </p:val>
                                        </p:tav>
                                      </p:tavLst>
                                    </p:anim>
                                    <p:animEffect transition="in" filter="wipe(up)">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668838" y="1421881"/>
            <a:ext cx="6303391" cy="531259"/>
          </a:xfrm>
          <a:prstGeom prst="rect">
            <a:avLst/>
          </a:prstGeom>
          <a:ln>
            <a:noFill/>
          </a:ln>
        </p:spPr>
        <p:txBody>
          <a:bodyPr vert="horz" lIns="91440" tIns="45720" rIns="91440" bIns="45720" rtlCol="0" anchor="b">
            <a:noAutofit/>
          </a:bodyPr>
          <a:lstStyle>
            <a:defPPr>
              <a:defRPr lang="zh-CN"/>
            </a:defPPr>
            <a:lvl1pPr>
              <a:lnSpc>
                <a:spcPct val="100000"/>
              </a:lnSpc>
              <a:spcBef>
                <a:spcPct val="0"/>
              </a:spcBef>
              <a:buNone/>
              <a:defRPr sz="2800" b="1">
                <a:solidFill>
                  <a:srgbClr val="C0444D"/>
                </a:solidFill>
                <a:latin typeface="Times New Roman" panose="02020603050405020304" pitchFamily="18" charset="0"/>
                <a:ea typeface="微软雅黑" panose="020B0503020204020204" pitchFamily="34" charset="-122"/>
                <a:cs typeface="Times New Roman" panose="02020603050405020304" pitchFamily="18" charset="0"/>
              </a:defRPr>
            </a:lvl1pPr>
          </a:lstStyle>
          <a:p>
            <a:r>
              <a:rPr lang="zh-CN" altLang="en-US" sz="3200" dirty="0">
                <a:solidFill>
                  <a:schemeClr val="tx1"/>
                </a:solidFill>
                <a:latin typeface="黑体" panose="02010609060101010101" pitchFamily="49" charset="-122"/>
                <a:ea typeface="黑体" panose="02010609060101010101" pitchFamily="49" charset="-122"/>
              </a:rPr>
              <a:t>（三）意义</a:t>
            </a:r>
            <a:endParaRPr lang="zh-CN" altLang="en-US" sz="3200" dirty="0">
              <a:solidFill>
                <a:schemeClr val="tx1"/>
              </a:solidFill>
              <a:latin typeface="黑体" panose="02010609060101010101" pitchFamily="49" charset="-122"/>
              <a:ea typeface="黑体" panose="02010609060101010101" pitchFamily="49" charset="-122"/>
            </a:endParaRPr>
          </a:p>
        </p:txBody>
      </p:sp>
      <p:sp>
        <p:nvSpPr>
          <p:cNvPr id="6" name="文本框 5"/>
          <p:cNvSpPr txBox="1"/>
          <p:nvPr/>
        </p:nvSpPr>
        <p:spPr>
          <a:xfrm>
            <a:off x="886953" y="2438024"/>
            <a:ext cx="10471741" cy="2540119"/>
          </a:xfrm>
          <a:prstGeom prst="rect">
            <a:avLst/>
          </a:prstGeom>
          <a:noFill/>
        </p:spPr>
        <p:txBody>
          <a:bodyPr wrap="square">
            <a:spAutoFit/>
          </a:bodyPr>
          <a:lstStyle/>
          <a:p>
            <a:pPr algn="just">
              <a:lnSpc>
                <a:spcPct val="200000"/>
              </a:lnSpc>
            </a:pPr>
            <a:r>
              <a:rPr lang="zh-CN" altLang="en-US" sz="2800" dirty="0">
                <a:ea typeface="黑体" panose="02010609060101010101" pitchFamily="49" charset="-122"/>
              </a:rPr>
              <a:t>　　《共产党宣言》的发表，标志着马克思主义的诞生</a:t>
            </a:r>
            <a:r>
              <a:rPr lang="zh-CN" altLang="en-US" sz="2800" dirty="0" smtClean="0">
                <a:ea typeface="黑体" panose="02010609060101010101" pitchFamily="49" charset="-122"/>
              </a:rPr>
              <a:t>。从此</a:t>
            </a:r>
            <a:r>
              <a:rPr lang="zh-CN" altLang="en-US" sz="2800" dirty="0">
                <a:ea typeface="黑体" panose="02010609060101010101" pitchFamily="49" charset="-122"/>
              </a:rPr>
              <a:t>，无产阶级的斗争有了科学理论的指导，国际共产主义运动兴起并蓬勃发展。</a:t>
            </a:r>
            <a:endParaRPr lang="zh-CN" altLang="en-US" sz="2800" dirty="0">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标题 1"/>
          <p:cNvSpPr>
            <a:spLocks noGrp="1"/>
          </p:cNvSpPr>
          <p:nvPr>
            <p:ph type="title" idx="4294967295"/>
          </p:nvPr>
        </p:nvSpPr>
        <p:spPr>
          <a:xfrm>
            <a:off x="3523376" y="146021"/>
            <a:ext cx="5429250" cy="719138"/>
          </a:xfrm>
          <a:prstGeom prst="rect">
            <a:avLst/>
          </a:prstGeom>
        </p:spPr>
        <p:txBody>
          <a:bodyPr>
            <a:noAutofit/>
          </a:bodyPr>
          <a:lstStyle/>
          <a:p>
            <a:r>
              <a:rPr lang="zh-CN" altLang="en-US" sz="3200" b="1" dirty="0">
                <a:solidFill>
                  <a:schemeClr val="bg2">
                    <a:lumMod val="25000"/>
                  </a:schemeClr>
                </a:solidFill>
                <a:latin typeface="黑体" panose="02010609060101010101" pitchFamily="49" charset="-122"/>
                <a:ea typeface="黑体" panose="02010609060101010101" pitchFamily="49" charset="-122"/>
                <a:cs typeface="Times New Roman" panose="02020603050405020304" pitchFamily="18" charset="0"/>
              </a:rPr>
              <a:t>三、第一国际和巴黎公社</a:t>
            </a:r>
            <a:endParaRPr lang="zh-CN" altLang="en-US" sz="3200" b="1" dirty="0">
              <a:solidFill>
                <a:schemeClr val="bg2">
                  <a:lumMod val="25000"/>
                </a:schemeClr>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10" name="标题 1"/>
          <p:cNvSpPr txBox="1"/>
          <p:nvPr/>
        </p:nvSpPr>
        <p:spPr>
          <a:xfrm>
            <a:off x="754634" y="1278658"/>
            <a:ext cx="6303391" cy="531259"/>
          </a:xfrm>
          <a:prstGeom prst="rect">
            <a:avLst/>
          </a:prstGeom>
          <a:ln>
            <a:noFill/>
          </a:ln>
        </p:spPr>
        <p:txBody>
          <a:bodyPr vert="horz" lIns="91440" tIns="45720" rIns="91440" bIns="45720" rtlCol="0" anchor="b">
            <a:normAutofit/>
          </a:bodyPr>
          <a:lstStyle>
            <a:defPPr>
              <a:defRPr lang="zh-CN"/>
            </a:defPPr>
            <a:lvl1pPr>
              <a:lnSpc>
                <a:spcPct val="100000"/>
              </a:lnSpc>
              <a:spcBef>
                <a:spcPct val="0"/>
              </a:spcBef>
              <a:buNone/>
              <a:defRPr sz="2800" b="1">
                <a:solidFill>
                  <a:srgbClr val="C0444D"/>
                </a:solidFill>
                <a:latin typeface="Times New Roman" panose="02020603050405020304" pitchFamily="18" charset="0"/>
                <a:ea typeface="微软雅黑" panose="020B0503020204020204" pitchFamily="34" charset="-122"/>
                <a:cs typeface="Times New Roman" panose="02020603050405020304" pitchFamily="18" charset="0"/>
              </a:defRPr>
            </a:lvl1pPr>
          </a:lstStyle>
          <a:p>
            <a:r>
              <a:rPr lang="zh-CN" altLang="en-US" dirty="0">
                <a:solidFill>
                  <a:schemeClr val="tx1"/>
                </a:solidFill>
                <a:latin typeface="黑体" panose="02010609060101010101" pitchFamily="49" charset="-122"/>
                <a:ea typeface="黑体" panose="02010609060101010101" pitchFamily="49" charset="-122"/>
              </a:rPr>
              <a:t>（一）第一国际</a:t>
            </a:r>
            <a:endParaRPr lang="zh-CN" altLang="en-US" dirty="0">
              <a:solidFill>
                <a:schemeClr val="tx1"/>
              </a:solidFill>
              <a:latin typeface="黑体" panose="02010609060101010101" pitchFamily="49" charset="-122"/>
              <a:ea typeface="黑体" panose="02010609060101010101" pitchFamily="49" charset="-122"/>
            </a:endParaRPr>
          </a:p>
        </p:txBody>
      </p:sp>
      <p:graphicFrame>
        <p:nvGraphicFramePr>
          <p:cNvPr id="12" name="Group 36"/>
          <p:cNvGraphicFramePr>
            <a:graphicFrameLocks noGrp="1"/>
          </p:cNvGraphicFramePr>
          <p:nvPr/>
        </p:nvGraphicFramePr>
        <p:xfrm>
          <a:off x="1015859" y="2080257"/>
          <a:ext cx="10196469" cy="3446520"/>
        </p:xfrm>
        <a:graphic>
          <a:graphicData uri="http://schemas.openxmlformats.org/drawingml/2006/table">
            <a:tbl>
              <a:tblPr/>
              <a:tblGrid>
                <a:gridCol w="1662069"/>
                <a:gridCol w="8534400"/>
              </a:tblGrid>
              <a:tr h="674774">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2600" b="0" i="0" u="none" strike="noStrike" cap="none" normalizeH="0" baseline="0" dirty="0">
                          <a:ln>
                            <a:noFill/>
                          </a:ln>
                          <a:solidFill>
                            <a:schemeClr val="bg1"/>
                          </a:solidFill>
                          <a:effectLst/>
                          <a:latin typeface="黑体" panose="02010609060101010101" pitchFamily="49" charset="-122"/>
                          <a:ea typeface="黑体" panose="02010609060101010101" pitchFamily="49" charset="-122"/>
                        </a:rPr>
                        <a:t>背景</a:t>
                      </a:r>
                      <a:endParaRPr kumimoji="0" lang="zh-CN" altLang="en-US" sz="2600" b="0" i="0" u="none" strike="noStrike" cap="none" normalizeH="0" baseline="0" dirty="0">
                        <a:ln>
                          <a:noFill/>
                        </a:ln>
                        <a:solidFill>
                          <a:schemeClr val="bg1"/>
                        </a:solidFill>
                        <a:effectLst/>
                        <a:latin typeface="黑体" panose="02010609060101010101" pitchFamily="49" charset="-122"/>
                        <a:ea typeface="黑体" panose="02010609060101010101" pitchFamily="49" charset="-122"/>
                      </a:endParaRPr>
                    </a:p>
                  </a:txBody>
                  <a:tcPr marL="84539" marR="84539" marT="31702" marB="31702" anchor="ctr" horzOverflow="overflow">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108B96"/>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en-US" sz="2600" b="0"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endParaRPr>
                    </a:p>
                  </a:txBody>
                  <a:tcPr marL="84539" marR="84539" marT="31702" marB="31702" horzOverflow="overflow">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674774">
                <a:tc>
                  <a:txBody>
                    <a:bodyPr/>
                    <a:lstStyle>
                      <a:lvl1pPr marL="0" algn="l" defTabSz="685800" rtl="0" eaLnBrk="1" latinLnBrk="0" hangingPunct="1">
                        <a:defRPr sz="1350" kern="1200">
                          <a:solidFill>
                            <a:schemeClr val="tx1"/>
                          </a:solidFill>
                          <a:latin typeface="等线" panose="02010600030101010101" charset="-122"/>
                        </a:defRPr>
                      </a:lvl1pPr>
                      <a:lvl2pPr marL="342900" algn="l" defTabSz="685800" rtl="0" eaLnBrk="1" latinLnBrk="0" hangingPunct="1">
                        <a:defRPr sz="1350" kern="1200">
                          <a:solidFill>
                            <a:schemeClr val="tx1"/>
                          </a:solidFill>
                          <a:latin typeface="等线" panose="02010600030101010101" charset="-122"/>
                        </a:defRPr>
                      </a:lvl2pPr>
                      <a:lvl3pPr marL="685800" algn="l" defTabSz="685800" rtl="0" eaLnBrk="1" latinLnBrk="0" hangingPunct="1">
                        <a:defRPr sz="1350" kern="1200">
                          <a:solidFill>
                            <a:schemeClr val="tx1"/>
                          </a:solidFill>
                          <a:latin typeface="等线" panose="02010600030101010101" charset="-122"/>
                        </a:defRPr>
                      </a:lvl3pPr>
                      <a:lvl4pPr marL="1028700" algn="l" defTabSz="685800" rtl="0" eaLnBrk="1" latinLnBrk="0" hangingPunct="1">
                        <a:defRPr sz="1350" kern="1200">
                          <a:solidFill>
                            <a:schemeClr val="tx1"/>
                          </a:solidFill>
                          <a:latin typeface="等线" panose="02010600030101010101" charset="-122"/>
                        </a:defRPr>
                      </a:lvl4pPr>
                      <a:lvl5pPr marL="1371600" algn="l" defTabSz="685800" rtl="0" eaLnBrk="1" latinLnBrk="0" hangingPunct="1">
                        <a:defRPr sz="1350" kern="1200">
                          <a:solidFill>
                            <a:schemeClr val="tx1"/>
                          </a:solidFill>
                          <a:latin typeface="等线" panose="02010600030101010101" charset="-122"/>
                        </a:defRPr>
                      </a:lvl5pPr>
                      <a:lvl6pPr marL="1714500" algn="l" defTabSz="685800" rtl="0" eaLnBrk="1" latinLnBrk="0" hangingPunct="1">
                        <a:defRPr sz="1350" kern="1200">
                          <a:solidFill>
                            <a:schemeClr val="tx1"/>
                          </a:solidFill>
                          <a:latin typeface="等线" panose="02010600030101010101" charset="-122"/>
                        </a:defRPr>
                      </a:lvl6pPr>
                      <a:lvl7pPr marL="2057400" algn="l" defTabSz="685800" rtl="0" eaLnBrk="1" latinLnBrk="0" hangingPunct="1">
                        <a:defRPr sz="1350" kern="1200">
                          <a:solidFill>
                            <a:schemeClr val="tx1"/>
                          </a:solidFill>
                          <a:latin typeface="等线" panose="02010600030101010101" charset="-122"/>
                        </a:defRPr>
                      </a:lvl7pPr>
                      <a:lvl8pPr marL="2400300" algn="l" defTabSz="685800" rtl="0" eaLnBrk="1" latinLnBrk="0" hangingPunct="1">
                        <a:defRPr sz="1350" kern="1200">
                          <a:solidFill>
                            <a:schemeClr val="tx1"/>
                          </a:solidFill>
                          <a:latin typeface="等线" panose="02010600030101010101" charset="-122"/>
                        </a:defRPr>
                      </a:lvl8pPr>
                      <a:lvl9pPr marL="2743200" algn="l" defTabSz="685800" rtl="0" eaLnBrk="1" latinLnBrk="0" hangingPunct="1">
                        <a:defRPr sz="1350" kern="1200">
                          <a:solidFill>
                            <a:schemeClr val="tx1"/>
                          </a:solidFill>
                          <a:latin typeface="等线" panose="02010600030101010101"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2600" b="0" i="0" u="none" strike="noStrike" cap="none" normalizeH="0" baseline="0" dirty="0">
                          <a:ln>
                            <a:noFill/>
                          </a:ln>
                          <a:solidFill>
                            <a:schemeClr val="bg1"/>
                          </a:solidFill>
                          <a:effectLst/>
                          <a:latin typeface="黑体" panose="02010609060101010101" pitchFamily="49" charset="-122"/>
                          <a:ea typeface="黑体" panose="02010609060101010101" pitchFamily="49" charset="-122"/>
                        </a:rPr>
                        <a:t>成立时间</a:t>
                      </a:r>
                      <a:endParaRPr kumimoji="0" lang="zh-CN" altLang="en-US" sz="2600" b="0" i="0" u="none" strike="noStrike" cap="none" normalizeH="0" baseline="0" dirty="0">
                        <a:ln>
                          <a:noFill/>
                        </a:ln>
                        <a:solidFill>
                          <a:schemeClr val="bg1"/>
                        </a:solidFill>
                        <a:effectLst/>
                        <a:latin typeface="黑体" panose="02010609060101010101" pitchFamily="49" charset="-122"/>
                        <a:ea typeface="黑体" panose="02010609060101010101" pitchFamily="49" charset="-122"/>
                      </a:endParaRPr>
                    </a:p>
                  </a:txBody>
                  <a:tcPr marL="84539" marR="84539" marT="31702" marB="31702" anchor="ctr" horzOverflow="overflow">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108B96"/>
                    </a:solidFill>
                  </a:tcPr>
                </a:tc>
                <a:tc>
                  <a:txBody>
                    <a:bodyPr/>
                    <a:lstStyle>
                      <a:lvl1pPr marL="0" algn="l" defTabSz="685800" rtl="0" eaLnBrk="1" latinLnBrk="0" hangingPunct="1">
                        <a:defRPr sz="1350" kern="1200">
                          <a:solidFill>
                            <a:schemeClr val="tx1"/>
                          </a:solidFill>
                          <a:latin typeface="等线" panose="02010600030101010101" charset="-122"/>
                        </a:defRPr>
                      </a:lvl1pPr>
                      <a:lvl2pPr marL="342900" algn="l" defTabSz="685800" rtl="0" eaLnBrk="1" latinLnBrk="0" hangingPunct="1">
                        <a:defRPr sz="1350" kern="1200">
                          <a:solidFill>
                            <a:schemeClr val="tx1"/>
                          </a:solidFill>
                          <a:latin typeface="等线" panose="02010600030101010101" charset="-122"/>
                        </a:defRPr>
                      </a:lvl2pPr>
                      <a:lvl3pPr marL="685800" algn="l" defTabSz="685800" rtl="0" eaLnBrk="1" latinLnBrk="0" hangingPunct="1">
                        <a:defRPr sz="1350" kern="1200">
                          <a:solidFill>
                            <a:schemeClr val="tx1"/>
                          </a:solidFill>
                          <a:latin typeface="等线" panose="02010600030101010101" charset="-122"/>
                        </a:defRPr>
                      </a:lvl3pPr>
                      <a:lvl4pPr marL="1028700" algn="l" defTabSz="685800" rtl="0" eaLnBrk="1" latinLnBrk="0" hangingPunct="1">
                        <a:defRPr sz="1350" kern="1200">
                          <a:solidFill>
                            <a:schemeClr val="tx1"/>
                          </a:solidFill>
                          <a:latin typeface="等线" panose="02010600030101010101" charset="-122"/>
                        </a:defRPr>
                      </a:lvl4pPr>
                      <a:lvl5pPr marL="1371600" algn="l" defTabSz="685800" rtl="0" eaLnBrk="1" latinLnBrk="0" hangingPunct="1">
                        <a:defRPr sz="1350" kern="1200">
                          <a:solidFill>
                            <a:schemeClr val="tx1"/>
                          </a:solidFill>
                          <a:latin typeface="等线" panose="02010600030101010101" charset="-122"/>
                        </a:defRPr>
                      </a:lvl5pPr>
                      <a:lvl6pPr marL="1714500" algn="l" defTabSz="685800" rtl="0" eaLnBrk="1" latinLnBrk="0" hangingPunct="1">
                        <a:defRPr sz="1350" kern="1200">
                          <a:solidFill>
                            <a:schemeClr val="tx1"/>
                          </a:solidFill>
                          <a:latin typeface="等线" panose="02010600030101010101" charset="-122"/>
                        </a:defRPr>
                      </a:lvl6pPr>
                      <a:lvl7pPr marL="2057400" algn="l" defTabSz="685800" rtl="0" eaLnBrk="1" latinLnBrk="0" hangingPunct="1">
                        <a:defRPr sz="1350" kern="1200">
                          <a:solidFill>
                            <a:schemeClr val="tx1"/>
                          </a:solidFill>
                          <a:latin typeface="等线" panose="02010600030101010101" charset="-122"/>
                        </a:defRPr>
                      </a:lvl7pPr>
                      <a:lvl8pPr marL="2400300" algn="l" defTabSz="685800" rtl="0" eaLnBrk="1" latinLnBrk="0" hangingPunct="1">
                        <a:defRPr sz="1350" kern="1200">
                          <a:solidFill>
                            <a:schemeClr val="tx1"/>
                          </a:solidFill>
                          <a:latin typeface="等线" panose="02010600030101010101" charset="-122"/>
                        </a:defRPr>
                      </a:lvl8pPr>
                      <a:lvl9pPr marL="2743200" algn="l" defTabSz="685800" rtl="0" eaLnBrk="1" latinLnBrk="0" hangingPunct="1">
                        <a:defRPr sz="1350" kern="1200">
                          <a:solidFill>
                            <a:schemeClr val="tx1"/>
                          </a:solidFill>
                          <a:latin typeface="等线" panose="02010600030101010101"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en-US" sz="2600" b="0"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endParaRPr>
                    </a:p>
                  </a:txBody>
                  <a:tcPr marL="84539" marR="84539" marT="31702" marB="31702" horzOverflow="overflow">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673673">
                <a:tc>
                  <a:txBody>
                    <a:bodyPr/>
                    <a:lstStyle>
                      <a:lvl1pPr marL="0" algn="l" defTabSz="685800" rtl="0" eaLnBrk="1" latinLnBrk="0" hangingPunct="1">
                        <a:defRPr sz="1350" kern="1200">
                          <a:solidFill>
                            <a:schemeClr val="tx1"/>
                          </a:solidFill>
                          <a:latin typeface="等线" panose="02010600030101010101" charset="-122"/>
                        </a:defRPr>
                      </a:lvl1pPr>
                      <a:lvl2pPr marL="342900" algn="l" defTabSz="685800" rtl="0" eaLnBrk="1" latinLnBrk="0" hangingPunct="1">
                        <a:defRPr sz="1350" kern="1200">
                          <a:solidFill>
                            <a:schemeClr val="tx1"/>
                          </a:solidFill>
                          <a:latin typeface="等线" panose="02010600030101010101" charset="-122"/>
                        </a:defRPr>
                      </a:lvl2pPr>
                      <a:lvl3pPr marL="685800" algn="l" defTabSz="685800" rtl="0" eaLnBrk="1" latinLnBrk="0" hangingPunct="1">
                        <a:defRPr sz="1350" kern="1200">
                          <a:solidFill>
                            <a:schemeClr val="tx1"/>
                          </a:solidFill>
                          <a:latin typeface="等线" panose="02010600030101010101" charset="-122"/>
                        </a:defRPr>
                      </a:lvl3pPr>
                      <a:lvl4pPr marL="1028700" algn="l" defTabSz="685800" rtl="0" eaLnBrk="1" latinLnBrk="0" hangingPunct="1">
                        <a:defRPr sz="1350" kern="1200">
                          <a:solidFill>
                            <a:schemeClr val="tx1"/>
                          </a:solidFill>
                          <a:latin typeface="等线" panose="02010600030101010101" charset="-122"/>
                        </a:defRPr>
                      </a:lvl4pPr>
                      <a:lvl5pPr marL="1371600" algn="l" defTabSz="685800" rtl="0" eaLnBrk="1" latinLnBrk="0" hangingPunct="1">
                        <a:defRPr sz="1350" kern="1200">
                          <a:solidFill>
                            <a:schemeClr val="tx1"/>
                          </a:solidFill>
                          <a:latin typeface="等线" panose="02010600030101010101" charset="-122"/>
                        </a:defRPr>
                      </a:lvl5pPr>
                      <a:lvl6pPr marL="1714500" algn="l" defTabSz="685800" rtl="0" eaLnBrk="1" latinLnBrk="0" hangingPunct="1">
                        <a:defRPr sz="1350" kern="1200">
                          <a:solidFill>
                            <a:schemeClr val="tx1"/>
                          </a:solidFill>
                          <a:latin typeface="等线" panose="02010600030101010101" charset="-122"/>
                        </a:defRPr>
                      </a:lvl6pPr>
                      <a:lvl7pPr marL="2057400" algn="l" defTabSz="685800" rtl="0" eaLnBrk="1" latinLnBrk="0" hangingPunct="1">
                        <a:defRPr sz="1350" kern="1200">
                          <a:solidFill>
                            <a:schemeClr val="tx1"/>
                          </a:solidFill>
                          <a:latin typeface="等线" panose="02010600030101010101" charset="-122"/>
                        </a:defRPr>
                      </a:lvl7pPr>
                      <a:lvl8pPr marL="2400300" algn="l" defTabSz="685800" rtl="0" eaLnBrk="1" latinLnBrk="0" hangingPunct="1">
                        <a:defRPr sz="1350" kern="1200">
                          <a:solidFill>
                            <a:schemeClr val="tx1"/>
                          </a:solidFill>
                          <a:latin typeface="等线" panose="02010600030101010101" charset="-122"/>
                        </a:defRPr>
                      </a:lvl8pPr>
                      <a:lvl9pPr marL="2743200" algn="l" defTabSz="685800" rtl="0" eaLnBrk="1" latinLnBrk="0" hangingPunct="1">
                        <a:defRPr sz="1350" kern="1200">
                          <a:solidFill>
                            <a:schemeClr val="tx1"/>
                          </a:solidFill>
                          <a:latin typeface="等线" panose="02010600030101010101"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2600" b="0" i="0" u="none" strike="noStrike" cap="none" normalizeH="0" baseline="0" dirty="0">
                          <a:ln>
                            <a:noFill/>
                          </a:ln>
                          <a:solidFill>
                            <a:schemeClr val="bg1"/>
                          </a:solidFill>
                          <a:effectLst/>
                          <a:latin typeface="黑体" panose="02010609060101010101" pitchFamily="49" charset="-122"/>
                          <a:ea typeface="黑体" panose="02010609060101010101" pitchFamily="49" charset="-122"/>
                        </a:rPr>
                        <a:t>名称</a:t>
                      </a:r>
                      <a:endParaRPr kumimoji="0" lang="zh-CN" altLang="en-US" sz="2600" b="0" i="0" u="none" strike="noStrike" cap="none" normalizeH="0" baseline="0" dirty="0">
                        <a:ln>
                          <a:noFill/>
                        </a:ln>
                        <a:solidFill>
                          <a:schemeClr val="bg1"/>
                        </a:solidFill>
                        <a:effectLst/>
                        <a:latin typeface="黑体" panose="02010609060101010101" pitchFamily="49" charset="-122"/>
                        <a:ea typeface="黑体" panose="02010609060101010101" pitchFamily="49" charset="-122"/>
                      </a:endParaRPr>
                    </a:p>
                  </a:txBody>
                  <a:tcPr marL="84539" marR="84539" marT="31702" marB="31702" anchor="ctr" horzOverflow="overflow">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solidFill>
                      <a:srgbClr val="108B96"/>
                    </a:solidFill>
                  </a:tcPr>
                </a:tc>
                <a:tc>
                  <a:txBody>
                    <a:bodyPr/>
                    <a:lstStyle>
                      <a:lvl1pPr marL="0" algn="l" defTabSz="685800" rtl="0" eaLnBrk="1" latinLnBrk="0" hangingPunct="1">
                        <a:defRPr sz="1350" kern="1200">
                          <a:solidFill>
                            <a:schemeClr val="tx1"/>
                          </a:solidFill>
                          <a:latin typeface="等线" panose="02010600030101010101" charset="-122"/>
                        </a:defRPr>
                      </a:lvl1pPr>
                      <a:lvl2pPr marL="342900" algn="l" defTabSz="685800" rtl="0" eaLnBrk="1" latinLnBrk="0" hangingPunct="1">
                        <a:defRPr sz="1350" kern="1200">
                          <a:solidFill>
                            <a:schemeClr val="tx1"/>
                          </a:solidFill>
                          <a:latin typeface="等线" panose="02010600030101010101" charset="-122"/>
                        </a:defRPr>
                      </a:lvl2pPr>
                      <a:lvl3pPr marL="685800" algn="l" defTabSz="685800" rtl="0" eaLnBrk="1" latinLnBrk="0" hangingPunct="1">
                        <a:defRPr sz="1350" kern="1200">
                          <a:solidFill>
                            <a:schemeClr val="tx1"/>
                          </a:solidFill>
                          <a:latin typeface="等线" panose="02010600030101010101" charset="-122"/>
                        </a:defRPr>
                      </a:lvl3pPr>
                      <a:lvl4pPr marL="1028700" algn="l" defTabSz="685800" rtl="0" eaLnBrk="1" latinLnBrk="0" hangingPunct="1">
                        <a:defRPr sz="1350" kern="1200">
                          <a:solidFill>
                            <a:schemeClr val="tx1"/>
                          </a:solidFill>
                          <a:latin typeface="等线" panose="02010600030101010101" charset="-122"/>
                        </a:defRPr>
                      </a:lvl4pPr>
                      <a:lvl5pPr marL="1371600" algn="l" defTabSz="685800" rtl="0" eaLnBrk="1" latinLnBrk="0" hangingPunct="1">
                        <a:defRPr sz="1350" kern="1200">
                          <a:solidFill>
                            <a:schemeClr val="tx1"/>
                          </a:solidFill>
                          <a:latin typeface="等线" panose="02010600030101010101" charset="-122"/>
                        </a:defRPr>
                      </a:lvl5pPr>
                      <a:lvl6pPr marL="1714500" algn="l" defTabSz="685800" rtl="0" eaLnBrk="1" latinLnBrk="0" hangingPunct="1">
                        <a:defRPr sz="1350" kern="1200">
                          <a:solidFill>
                            <a:schemeClr val="tx1"/>
                          </a:solidFill>
                          <a:latin typeface="等线" panose="02010600030101010101" charset="-122"/>
                        </a:defRPr>
                      </a:lvl6pPr>
                      <a:lvl7pPr marL="2057400" algn="l" defTabSz="685800" rtl="0" eaLnBrk="1" latinLnBrk="0" hangingPunct="1">
                        <a:defRPr sz="1350" kern="1200">
                          <a:solidFill>
                            <a:schemeClr val="tx1"/>
                          </a:solidFill>
                          <a:latin typeface="等线" panose="02010600030101010101" charset="-122"/>
                        </a:defRPr>
                      </a:lvl7pPr>
                      <a:lvl8pPr marL="2400300" algn="l" defTabSz="685800" rtl="0" eaLnBrk="1" latinLnBrk="0" hangingPunct="1">
                        <a:defRPr sz="1350" kern="1200">
                          <a:solidFill>
                            <a:schemeClr val="tx1"/>
                          </a:solidFill>
                          <a:latin typeface="等线" panose="02010600030101010101" charset="-122"/>
                        </a:defRPr>
                      </a:lvl8pPr>
                      <a:lvl9pPr marL="2743200" algn="l" defTabSz="685800" rtl="0" eaLnBrk="1" latinLnBrk="0" hangingPunct="1">
                        <a:defRPr sz="1350" kern="1200">
                          <a:solidFill>
                            <a:schemeClr val="tx1"/>
                          </a:solidFill>
                          <a:latin typeface="等线" panose="02010600030101010101"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en-US" sz="2600" b="0"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endParaRPr>
                    </a:p>
                  </a:txBody>
                  <a:tcPr marL="84539" marR="84539" marT="31702" marB="31702" horzOverflow="overflow">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a:noFill/>
                    </a:lnTlToBr>
                    <a:lnBlToTr>
                      <a:noFill/>
                    </a:lnBlToTr>
                    <a:noFill/>
                  </a:tcPr>
                </a:tc>
              </a:tr>
              <a:tr h="1423299">
                <a:tc>
                  <a:txBody>
                    <a:bodyPr/>
                    <a:lstStyle>
                      <a:lvl1pPr marL="0" algn="l" defTabSz="685800" rtl="0" eaLnBrk="1" latinLnBrk="0" hangingPunct="1">
                        <a:defRPr sz="1350" kern="1200">
                          <a:solidFill>
                            <a:schemeClr val="tx1"/>
                          </a:solidFill>
                          <a:latin typeface="等线" panose="02010600030101010101" charset="-122"/>
                        </a:defRPr>
                      </a:lvl1pPr>
                      <a:lvl2pPr marL="342900" algn="l" defTabSz="685800" rtl="0" eaLnBrk="1" latinLnBrk="0" hangingPunct="1">
                        <a:defRPr sz="1350" kern="1200">
                          <a:solidFill>
                            <a:schemeClr val="tx1"/>
                          </a:solidFill>
                          <a:latin typeface="等线" panose="02010600030101010101" charset="-122"/>
                        </a:defRPr>
                      </a:lvl2pPr>
                      <a:lvl3pPr marL="685800" algn="l" defTabSz="685800" rtl="0" eaLnBrk="1" latinLnBrk="0" hangingPunct="1">
                        <a:defRPr sz="1350" kern="1200">
                          <a:solidFill>
                            <a:schemeClr val="tx1"/>
                          </a:solidFill>
                          <a:latin typeface="等线" panose="02010600030101010101" charset="-122"/>
                        </a:defRPr>
                      </a:lvl3pPr>
                      <a:lvl4pPr marL="1028700" algn="l" defTabSz="685800" rtl="0" eaLnBrk="1" latinLnBrk="0" hangingPunct="1">
                        <a:defRPr sz="1350" kern="1200">
                          <a:solidFill>
                            <a:schemeClr val="tx1"/>
                          </a:solidFill>
                          <a:latin typeface="等线" panose="02010600030101010101" charset="-122"/>
                        </a:defRPr>
                      </a:lvl4pPr>
                      <a:lvl5pPr marL="1371600" algn="l" defTabSz="685800" rtl="0" eaLnBrk="1" latinLnBrk="0" hangingPunct="1">
                        <a:defRPr sz="1350" kern="1200">
                          <a:solidFill>
                            <a:schemeClr val="tx1"/>
                          </a:solidFill>
                          <a:latin typeface="等线" panose="02010600030101010101" charset="-122"/>
                        </a:defRPr>
                      </a:lvl5pPr>
                      <a:lvl6pPr marL="1714500" algn="l" defTabSz="685800" rtl="0" eaLnBrk="1" latinLnBrk="0" hangingPunct="1">
                        <a:defRPr sz="1350" kern="1200">
                          <a:solidFill>
                            <a:schemeClr val="tx1"/>
                          </a:solidFill>
                          <a:latin typeface="等线" panose="02010600030101010101" charset="-122"/>
                        </a:defRPr>
                      </a:lvl6pPr>
                      <a:lvl7pPr marL="2057400" algn="l" defTabSz="685800" rtl="0" eaLnBrk="1" latinLnBrk="0" hangingPunct="1">
                        <a:defRPr sz="1350" kern="1200">
                          <a:solidFill>
                            <a:schemeClr val="tx1"/>
                          </a:solidFill>
                          <a:latin typeface="等线" panose="02010600030101010101" charset="-122"/>
                        </a:defRPr>
                      </a:lvl7pPr>
                      <a:lvl8pPr marL="2400300" algn="l" defTabSz="685800" rtl="0" eaLnBrk="1" latinLnBrk="0" hangingPunct="1">
                        <a:defRPr sz="1350" kern="1200">
                          <a:solidFill>
                            <a:schemeClr val="tx1"/>
                          </a:solidFill>
                          <a:latin typeface="等线" panose="02010600030101010101" charset="-122"/>
                        </a:defRPr>
                      </a:lvl8pPr>
                      <a:lvl9pPr marL="2743200" algn="l" defTabSz="685800" rtl="0" eaLnBrk="1" latinLnBrk="0" hangingPunct="1">
                        <a:defRPr sz="1350" kern="1200">
                          <a:solidFill>
                            <a:schemeClr val="tx1"/>
                          </a:solidFill>
                          <a:latin typeface="等线" panose="02010600030101010101"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2600" b="0" i="0" u="none" strike="noStrike" cap="none" normalizeH="0" baseline="0" dirty="0">
                          <a:ln>
                            <a:noFill/>
                          </a:ln>
                          <a:solidFill>
                            <a:schemeClr val="bg1"/>
                          </a:solidFill>
                          <a:effectLst/>
                          <a:latin typeface="黑体" panose="02010609060101010101" pitchFamily="49" charset="-122"/>
                          <a:ea typeface="黑体" panose="02010609060101010101" pitchFamily="49" charset="-122"/>
                        </a:rPr>
                        <a:t>目标</a:t>
                      </a:r>
                      <a:endParaRPr kumimoji="0" lang="zh-CN" altLang="en-US" sz="2600" b="0" i="0" u="none" strike="noStrike" cap="none" normalizeH="0" baseline="0" dirty="0">
                        <a:ln>
                          <a:noFill/>
                        </a:ln>
                        <a:solidFill>
                          <a:schemeClr val="bg1"/>
                        </a:solidFill>
                        <a:effectLst/>
                        <a:latin typeface="黑体" panose="02010609060101010101" pitchFamily="49" charset="-122"/>
                        <a:ea typeface="黑体" panose="02010609060101010101" pitchFamily="49" charset="-122"/>
                      </a:endParaRPr>
                    </a:p>
                  </a:txBody>
                  <a:tcPr marL="84539" marR="84539" marT="31702" marB="31702" anchor="ctr" horzOverflow="overflow">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108B96"/>
                    </a:solidFill>
                  </a:tcPr>
                </a:tc>
                <a:tc>
                  <a:txBody>
                    <a:bodyPr/>
                    <a:lstStyle>
                      <a:lvl1pPr marL="0" algn="l" defTabSz="685800" rtl="0" eaLnBrk="1" latinLnBrk="0" hangingPunct="1">
                        <a:defRPr sz="1350" kern="1200">
                          <a:solidFill>
                            <a:schemeClr val="tx1"/>
                          </a:solidFill>
                          <a:latin typeface="等线" panose="02010600030101010101" charset="-122"/>
                        </a:defRPr>
                      </a:lvl1pPr>
                      <a:lvl2pPr marL="342900" algn="l" defTabSz="685800" rtl="0" eaLnBrk="1" latinLnBrk="0" hangingPunct="1">
                        <a:defRPr sz="1350" kern="1200">
                          <a:solidFill>
                            <a:schemeClr val="tx1"/>
                          </a:solidFill>
                          <a:latin typeface="等线" panose="02010600030101010101" charset="-122"/>
                        </a:defRPr>
                      </a:lvl2pPr>
                      <a:lvl3pPr marL="685800" algn="l" defTabSz="685800" rtl="0" eaLnBrk="1" latinLnBrk="0" hangingPunct="1">
                        <a:defRPr sz="1350" kern="1200">
                          <a:solidFill>
                            <a:schemeClr val="tx1"/>
                          </a:solidFill>
                          <a:latin typeface="等线" panose="02010600030101010101" charset="-122"/>
                        </a:defRPr>
                      </a:lvl3pPr>
                      <a:lvl4pPr marL="1028700" algn="l" defTabSz="685800" rtl="0" eaLnBrk="1" latinLnBrk="0" hangingPunct="1">
                        <a:defRPr sz="1350" kern="1200">
                          <a:solidFill>
                            <a:schemeClr val="tx1"/>
                          </a:solidFill>
                          <a:latin typeface="等线" panose="02010600030101010101" charset="-122"/>
                        </a:defRPr>
                      </a:lvl4pPr>
                      <a:lvl5pPr marL="1371600" algn="l" defTabSz="685800" rtl="0" eaLnBrk="1" latinLnBrk="0" hangingPunct="1">
                        <a:defRPr sz="1350" kern="1200">
                          <a:solidFill>
                            <a:schemeClr val="tx1"/>
                          </a:solidFill>
                          <a:latin typeface="等线" panose="02010600030101010101" charset="-122"/>
                        </a:defRPr>
                      </a:lvl5pPr>
                      <a:lvl6pPr marL="1714500" algn="l" defTabSz="685800" rtl="0" eaLnBrk="1" latinLnBrk="0" hangingPunct="1">
                        <a:defRPr sz="1350" kern="1200">
                          <a:solidFill>
                            <a:schemeClr val="tx1"/>
                          </a:solidFill>
                          <a:latin typeface="等线" panose="02010600030101010101" charset="-122"/>
                        </a:defRPr>
                      </a:lvl6pPr>
                      <a:lvl7pPr marL="2057400" algn="l" defTabSz="685800" rtl="0" eaLnBrk="1" latinLnBrk="0" hangingPunct="1">
                        <a:defRPr sz="1350" kern="1200">
                          <a:solidFill>
                            <a:schemeClr val="tx1"/>
                          </a:solidFill>
                          <a:latin typeface="等线" panose="02010600030101010101" charset="-122"/>
                        </a:defRPr>
                      </a:lvl7pPr>
                      <a:lvl8pPr marL="2400300" algn="l" defTabSz="685800" rtl="0" eaLnBrk="1" latinLnBrk="0" hangingPunct="1">
                        <a:defRPr sz="1350" kern="1200">
                          <a:solidFill>
                            <a:schemeClr val="tx1"/>
                          </a:solidFill>
                          <a:latin typeface="等线" panose="02010600030101010101" charset="-122"/>
                        </a:defRPr>
                      </a:lvl8pPr>
                      <a:lvl9pPr marL="2743200" algn="l" defTabSz="685800" rtl="0" eaLnBrk="1" latinLnBrk="0" hangingPunct="1">
                        <a:defRPr sz="1350" kern="1200">
                          <a:solidFill>
                            <a:schemeClr val="tx1"/>
                          </a:solidFill>
                          <a:latin typeface="等线" panose="02010600030101010101" charset="-122"/>
                        </a:defRPr>
                      </a:lvl9p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en-US" sz="2600" b="0" i="0" u="none" strike="noStrike" kern="1200" cap="none" normalizeH="0" baseline="0" dirty="0">
                        <a:ln>
                          <a:noFill/>
                        </a:ln>
                        <a:solidFill>
                          <a:schemeClr val="tx1"/>
                        </a:solidFill>
                        <a:effectLst/>
                        <a:latin typeface="黑体" panose="02010609060101010101" pitchFamily="49" charset="-122"/>
                        <a:ea typeface="黑体" panose="02010609060101010101" pitchFamily="49" charset="-122"/>
                        <a:cs typeface="+mn-cs"/>
                      </a:endParaRPr>
                    </a:p>
                  </a:txBody>
                  <a:tcPr marL="84539" marR="84539" marT="31702" marB="31702" horzOverflow="overflow">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4" name="文本框 13"/>
          <p:cNvSpPr txBox="1"/>
          <p:nvPr/>
        </p:nvSpPr>
        <p:spPr>
          <a:xfrm>
            <a:off x="2819841" y="2873778"/>
            <a:ext cx="1796461" cy="492443"/>
          </a:xfrm>
          <a:prstGeom prst="rect">
            <a:avLst/>
          </a:prstGeom>
          <a:noFill/>
        </p:spPr>
        <p:txBody>
          <a:bodyPr wrap="square" rtlCol="0">
            <a:spAutoFit/>
          </a:bodyPr>
          <a:lstStyle/>
          <a:p>
            <a:r>
              <a:rPr lang="en-US" altLang="zh-CN" sz="2600" dirty="0">
                <a:latin typeface="黑体" panose="02010609060101010101" pitchFamily="49" charset="-122"/>
                <a:ea typeface="黑体" panose="02010609060101010101" pitchFamily="49" charset="-122"/>
                <a:cs typeface="Times New Roman" panose="02020603050405020304" pitchFamily="18" charset="0"/>
              </a:rPr>
              <a:t>1864</a:t>
            </a:r>
            <a:r>
              <a:rPr lang="zh-CN" altLang="en-US" sz="2600" dirty="0">
                <a:latin typeface="黑体" panose="02010609060101010101" pitchFamily="49" charset="-122"/>
                <a:ea typeface="黑体" panose="02010609060101010101" pitchFamily="49" charset="-122"/>
                <a:cs typeface="Times New Roman" panose="02020603050405020304" pitchFamily="18" charset="0"/>
              </a:rPr>
              <a:t>年</a:t>
            </a: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p:txBody>
      </p:sp>
      <p:sp>
        <p:nvSpPr>
          <p:cNvPr id="15" name="文本框 14"/>
          <p:cNvSpPr txBox="1"/>
          <p:nvPr/>
        </p:nvSpPr>
        <p:spPr>
          <a:xfrm>
            <a:off x="2819841" y="3557296"/>
            <a:ext cx="5368489" cy="492443"/>
          </a:xfrm>
          <a:prstGeom prst="rect">
            <a:avLst/>
          </a:prstGeom>
          <a:noFill/>
        </p:spPr>
        <p:txBody>
          <a:bodyPr wrap="square" rtlCol="0">
            <a:spAutoFit/>
          </a:bodyPr>
          <a:lstStyle/>
          <a:p>
            <a:pPr algn="ctr" fontAlgn="base">
              <a:spcBef>
                <a:spcPct val="20000"/>
              </a:spcBef>
              <a:spcAft>
                <a:spcPct val="0"/>
              </a:spcAft>
            </a:pPr>
            <a:r>
              <a:rPr lang="zh-CN" altLang="en-US" sz="2600" dirty="0">
                <a:latin typeface="黑体" panose="02010609060101010101" pitchFamily="49" charset="-122"/>
                <a:ea typeface="黑体" panose="02010609060101010101" pitchFamily="49" charset="-122"/>
                <a:cs typeface="Times New Roman" panose="02020603050405020304" pitchFamily="18" charset="0"/>
              </a:rPr>
              <a:t>国际工人协会（简称“第一国际”）</a:t>
            </a: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p:txBody>
      </p:sp>
      <p:sp>
        <p:nvSpPr>
          <p:cNvPr id="17" name="文本框 16"/>
          <p:cNvSpPr txBox="1"/>
          <p:nvPr/>
        </p:nvSpPr>
        <p:spPr>
          <a:xfrm>
            <a:off x="2752924" y="4213225"/>
            <a:ext cx="8475980" cy="1291590"/>
          </a:xfrm>
          <a:prstGeom prst="rect">
            <a:avLst/>
          </a:prstGeom>
          <a:noFill/>
        </p:spPr>
        <p:txBody>
          <a:bodyPr wrap="square" rtlCol="0">
            <a:spAutoFit/>
          </a:bodyPr>
          <a:lstStyle/>
          <a:p>
            <a:pPr fontAlgn="base">
              <a:lnSpc>
                <a:spcPct val="150000"/>
              </a:lnSpc>
              <a:spcBef>
                <a:spcPct val="20000"/>
              </a:spcBef>
              <a:spcAft>
                <a:spcPct val="0"/>
              </a:spcAft>
            </a:pPr>
            <a:r>
              <a:rPr lang="zh-CN" altLang="en-US" sz="2600" dirty="0">
                <a:latin typeface="黑体" panose="02010609060101010101" pitchFamily="49" charset="-122"/>
                <a:ea typeface="黑体" panose="02010609060101010101" pitchFamily="49" charset="-122"/>
                <a:cs typeface="Times New Roman" panose="02020603050405020304" pitchFamily="18" charset="0"/>
              </a:rPr>
              <a:t>努力把各国工人阶级的斗争联合起来，以提高工资、缩短工时、改善劳动条件为目标进行经济斗争</a:t>
            </a: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p:txBody>
      </p:sp>
      <p:sp>
        <p:nvSpPr>
          <p:cNvPr id="18" name="文本框 17"/>
          <p:cNvSpPr txBox="1"/>
          <p:nvPr/>
        </p:nvSpPr>
        <p:spPr>
          <a:xfrm>
            <a:off x="2819841" y="2181381"/>
            <a:ext cx="8724389" cy="491490"/>
          </a:xfrm>
          <a:prstGeom prst="rect">
            <a:avLst/>
          </a:prstGeom>
          <a:noFill/>
        </p:spPr>
        <p:txBody>
          <a:bodyPr wrap="square" rtlCol="0">
            <a:spAutoFit/>
          </a:bodyPr>
          <a:lstStyle/>
          <a:p>
            <a:r>
              <a:rPr lang="zh-CN" altLang="en-US" sz="2600" dirty="0">
                <a:latin typeface="黑体" panose="02010609060101010101" pitchFamily="49" charset="-122"/>
                <a:ea typeface="黑体" panose="02010609060101010101" pitchFamily="49" charset="-122"/>
                <a:cs typeface="Times New Roman" panose="02020603050405020304" pitchFamily="18" charset="0"/>
              </a:rPr>
              <a:t>马克思主义诞生后，国际工人运动进入一个新的历史时期</a:t>
            </a: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p:txBody>
      </p:sp>
      <p:pic>
        <p:nvPicPr>
          <p:cNvPr id="5" name="图片 4"/>
          <p:cNvPicPr>
            <a:picLocks noChangeAspect="1"/>
          </p:cNvPicPr>
          <p:nvPr>
            <p:custDataLst>
              <p:tags r:id="rId1"/>
            </p:custDataLst>
          </p:nvPr>
        </p:nvPicPr>
        <p:blipFill>
          <a:blip r:embed="rId2"/>
          <a:stretch>
            <a:fillRect/>
          </a:stretch>
        </p:blipFill>
        <p:spPr>
          <a:xfrm>
            <a:off x="4895850" y="6468110"/>
            <a:ext cx="7296150" cy="3524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p:tgtEl>
                                          <p:spTgt spid="18"/>
                                        </p:tgtEl>
                                        <p:attrNameLst>
                                          <p:attrName>ppt_y</p:attrName>
                                        </p:attrNameLst>
                                      </p:cBhvr>
                                      <p:tavLst>
                                        <p:tav tm="0">
                                          <p:val>
                                            <p:strVal val="#ppt_y+#ppt_h*1.125000"/>
                                          </p:val>
                                        </p:tav>
                                        <p:tav tm="100000">
                                          <p:val>
                                            <p:strVal val="#ppt_y"/>
                                          </p:val>
                                        </p:tav>
                                      </p:tavLst>
                                    </p:anim>
                                    <p:animEffect transition="in" filter="wipe(up)">
                                      <p:cBhvr>
                                        <p:cTn id="8" dur="500"/>
                                        <p:tgtEl>
                                          <p:spTgt spid="18"/>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p:tgtEl>
                                          <p:spTgt spid="14"/>
                                        </p:tgtEl>
                                        <p:attrNameLst>
                                          <p:attrName>ppt_y</p:attrName>
                                        </p:attrNameLst>
                                      </p:cBhvr>
                                      <p:tavLst>
                                        <p:tav tm="0">
                                          <p:val>
                                            <p:strVal val="#ppt_y+#ppt_h*1.125000"/>
                                          </p:val>
                                        </p:tav>
                                        <p:tav tm="100000">
                                          <p:val>
                                            <p:strVal val="#ppt_y"/>
                                          </p:val>
                                        </p:tav>
                                      </p:tavLst>
                                    </p:anim>
                                    <p:animEffect transition="in" filter="wipe(up)">
                                      <p:cBhvr>
                                        <p:cTn id="14" dur="500"/>
                                        <p:tgtEl>
                                          <p:spTgt spid="14"/>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p:tgtEl>
                                          <p:spTgt spid="15"/>
                                        </p:tgtEl>
                                        <p:attrNameLst>
                                          <p:attrName>ppt_y</p:attrName>
                                        </p:attrNameLst>
                                      </p:cBhvr>
                                      <p:tavLst>
                                        <p:tav tm="0">
                                          <p:val>
                                            <p:strVal val="#ppt_y+#ppt_h*1.125000"/>
                                          </p:val>
                                        </p:tav>
                                        <p:tav tm="100000">
                                          <p:val>
                                            <p:strVal val="#ppt_y"/>
                                          </p:val>
                                        </p:tav>
                                      </p:tavLst>
                                    </p:anim>
                                    <p:animEffect transition="in" filter="wipe(up)">
                                      <p:cBhvr>
                                        <p:cTn id="20" dur="500"/>
                                        <p:tgtEl>
                                          <p:spTgt spid="15"/>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p:tgtEl>
                                          <p:spTgt spid="17"/>
                                        </p:tgtEl>
                                        <p:attrNameLst>
                                          <p:attrName>ppt_y</p:attrName>
                                        </p:attrNameLst>
                                      </p:cBhvr>
                                      <p:tavLst>
                                        <p:tav tm="0">
                                          <p:val>
                                            <p:strVal val="#ppt_y+#ppt_h*1.125000"/>
                                          </p:val>
                                        </p:tav>
                                        <p:tav tm="100000">
                                          <p:val>
                                            <p:strVal val="#ppt_y"/>
                                          </p:val>
                                        </p:tav>
                                      </p:tavLst>
                                    </p:anim>
                                    <p:animEffect transition="in" filter="wipe(up)">
                                      <p:cBhvr>
                                        <p:cTn id="2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7" grpId="0"/>
      <p:bldP spid="18"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矩形 1"/>
          <p:cNvSpPr/>
          <p:nvPr/>
        </p:nvSpPr>
        <p:spPr>
          <a:xfrm>
            <a:off x="762354" y="2080612"/>
            <a:ext cx="10755729" cy="4093428"/>
          </a:xfrm>
          <a:prstGeom prst="rect">
            <a:avLst/>
          </a:prstGeom>
          <a:noFill/>
        </p:spPr>
        <p:txBody>
          <a:bodyPr wrap="square">
            <a:spAutoFit/>
          </a:bodyPr>
          <a:lstStyle/>
          <a:p>
            <a:pPr algn="just">
              <a:lnSpc>
                <a:spcPct val="200000"/>
              </a:lnSpc>
            </a:pPr>
            <a:r>
              <a:rPr lang="zh-CN" altLang="en-US" sz="2600" dirty="0" smtClean="0">
                <a:latin typeface="黑体" panose="02010609060101010101" pitchFamily="49" charset="-122"/>
                <a:ea typeface="黑体" panose="02010609060101010101" pitchFamily="49" charset="-122"/>
                <a:cs typeface="Times New Roman" panose="02020603050405020304" pitchFamily="18" charset="0"/>
              </a:rPr>
              <a:t>（</a:t>
            </a:r>
            <a:r>
              <a:rPr lang="en-US" altLang="zh-CN" sz="2600" dirty="0" smtClean="0">
                <a:latin typeface="黑体" panose="02010609060101010101" pitchFamily="49" charset="-122"/>
                <a:ea typeface="黑体" panose="02010609060101010101" pitchFamily="49" charset="-122"/>
                <a:cs typeface="Times New Roman" panose="02020603050405020304" pitchFamily="18" charset="0"/>
              </a:rPr>
              <a:t>1</a:t>
            </a:r>
            <a:r>
              <a:rPr lang="zh-CN" altLang="en-US" sz="2600" dirty="0" smtClean="0">
                <a:latin typeface="黑体" panose="02010609060101010101" pitchFamily="49" charset="-122"/>
                <a:ea typeface="黑体" panose="02010609060101010101" pitchFamily="49" charset="-122"/>
                <a:cs typeface="Times New Roman" panose="02020603050405020304" pitchFamily="18" charset="0"/>
              </a:rPr>
              <a:t>）第一国际</a:t>
            </a:r>
            <a:r>
              <a:rPr lang="zh-CN" altLang="en-US" sz="2600" dirty="0">
                <a:latin typeface="黑体" panose="02010609060101010101" pitchFamily="49" charset="-122"/>
                <a:ea typeface="黑体" panose="02010609060101010101" pitchFamily="49" charset="-122"/>
                <a:cs typeface="Times New Roman" panose="02020603050405020304" pitchFamily="18" charset="0"/>
              </a:rPr>
              <a:t>是</a:t>
            </a:r>
            <a:r>
              <a:rPr lang="zh-CN" altLang="en-US" sz="2600" dirty="0" smtClean="0">
                <a:latin typeface="黑体" panose="02010609060101010101" pitchFamily="49" charset="-122"/>
                <a:ea typeface="黑体" panose="02010609060101010101" pitchFamily="49" charset="-122"/>
                <a:cs typeface="Times New Roman" panose="02020603050405020304" pitchFamily="18" charset="0"/>
              </a:rPr>
              <a:t>在马克思主义</a:t>
            </a:r>
            <a:r>
              <a:rPr lang="zh-CN" altLang="en-US" sz="2600" dirty="0">
                <a:latin typeface="黑体" panose="02010609060101010101" pitchFamily="49" charset="-122"/>
                <a:ea typeface="黑体" panose="02010609060101010101" pitchFamily="49" charset="-122"/>
                <a:cs typeface="Times New Roman" panose="02020603050405020304" pitchFamily="18" charset="0"/>
              </a:rPr>
              <a:t>指导下成立的第一个国际性工人组织，它通过在各国设立的支部组织把各国</a:t>
            </a:r>
            <a:r>
              <a:rPr lang="zh-CN" altLang="en-US" sz="2600" dirty="0" smtClean="0">
                <a:latin typeface="黑体" panose="02010609060101010101" pitchFamily="49" charset="-122"/>
                <a:ea typeface="黑体" panose="02010609060101010101" pitchFamily="49" charset="-122"/>
                <a:cs typeface="Times New Roman" panose="02020603050405020304" pitchFamily="18" charset="0"/>
              </a:rPr>
              <a:t>工人阶级</a:t>
            </a:r>
            <a:r>
              <a:rPr lang="zh-CN" altLang="en-US" sz="2600" dirty="0">
                <a:latin typeface="黑体" panose="02010609060101010101" pitchFamily="49" charset="-122"/>
                <a:ea typeface="黑体" panose="02010609060101010101" pitchFamily="49" charset="-122"/>
                <a:cs typeface="Times New Roman" panose="02020603050405020304" pitchFamily="18" charset="0"/>
              </a:rPr>
              <a:t>的斗争联合起来，相互支援，作为一个整体力量与资产阶级进行斗争</a:t>
            </a:r>
            <a:r>
              <a:rPr lang="zh-CN" altLang="en-US" sz="2600" dirty="0" smtClean="0">
                <a:latin typeface="黑体" panose="02010609060101010101" pitchFamily="49" charset="-122"/>
                <a:ea typeface="黑体" panose="02010609060101010101" pitchFamily="49" charset="-122"/>
                <a:cs typeface="Times New Roman" panose="02020603050405020304" pitchFamily="18" charset="0"/>
              </a:rPr>
              <a:t>。</a:t>
            </a:r>
            <a:endParaRPr lang="en-US" altLang="zh-CN" sz="2600" dirty="0" smtClean="0">
              <a:latin typeface="黑体" panose="02010609060101010101" pitchFamily="49" charset="-122"/>
              <a:ea typeface="黑体" panose="02010609060101010101" pitchFamily="49" charset="-122"/>
              <a:cs typeface="Times New Roman" panose="02020603050405020304" pitchFamily="18" charset="0"/>
            </a:endParaRPr>
          </a:p>
          <a:p>
            <a:pPr algn="just">
              <a:lnSpc>
                <a:spcPct val="200000"/>
              </a:lnSpc>
            </a:pPr>
            <a:r>
              <a:rPr lang="zh-CN" altLang="en-US" sz="2600" dirty="0" smtClean="0">
                <a:latin typeface="黑体" panose="02010609060101010101" pitchFamily="49" charset="-122"/>
                <a:ea typeface="黑体" panose="02010609060101010101" pitchFamily="49" charset="-122"/>
                <a:cs typeface="Times New Roman" panose="02020603050405020304" pitchFamily="18" charset="0"/>
              </a:rPr>
              <a:t>（</a:t>
            </a:r>
            <a:r>
              <a:rPr lang="en-US" altLang="zh-CN" sz="2600" dirty="0" smtClean="0">
                <a:latin typeface="黑体" panose="02010609060101010101" pitchFamily="49" charset="-122"/>
                <a:ea typeface="黑体" panose="02010609060101010101" pitchFamily="49" charset="-122"/>
                <a:cs typeface="Times New Roman" panose="02020603050405020304" pitchFamily="18" charset="0"/>
              </a:rPr>
              <a:t>2</a:t>
            </a:r>
            <a:r>
              <a:rPr lang="zh-CN" altLang="en-US" sz="2600" dirty="0" smtClean="0">
                <a:latin typeface="黑体" panose="02010609060101010101" pitchFamily="49" charset="-122"/>
                <a:ea typeface="黑体" panose="02010609060101010101" pitchFamily="49" charset="-122"/>
                <a:cs typeface="Times New Roman" panose="02020603050405020304" pitchFamily="18" charset="0"/>
              </a:rPr>
              <a:t>）通过斗争，</a:t>
            </a:r>
            <a:r>
              <a:rPr lang="zh-CN" altLang="en-US" sz="2600" dirty="0">
                <a:latin typeface="黑体" panose="02010609060101010101" pitchFamily="49" charset="-122"/>
                <a:ea typeface="黑体" panose="02010609060101010101" pitchFamily="49" charset="-122"/>
                <a:cs typeface="Times New Roman" panose="02020603050405020304" pitchFamily="18" charset="0"/>
              </a:rPr>
              <a:t>工人阶级得到了锻炼和提高，为以后国际工人运动的政治斗争</a:t>
            </a:r>
            <a:r>
              <a:rPr lang="zh-CN" altLang="en-US" sz="2600" dirty="0" smtClean="0">
                <a:latin typeface="黑体" panose="02010609060101010101" pitchFamily="49" charset="-122"/>
                <a:ea typeface="黑体" panose="02010609060101010101" pitchFamily="49" charset="-122"/>
                <a:cs typeface="Times New Roman" panose="02020603050405020304" pitchFamily="18" charset="0"/>
              </a:rPr>
              <a:t>奠定了</a:t>
            </a:r>
            <a:r>
              <a:rPr lang="zh-CN" altLang="en-US" sz="2600" dirty="0">
                <a:latin typeface="黑体" panose="02010609060101010101" pitchFamily="49" charset="-122"/>
                <a:ea typeface="黑体" panose="02010609060101010101" pitchFamily="49" charset="-122"/>
                <a:cs typeface="Times New Roman" panose="02020603050405020304" pitchFamily="18" charset="0"/>
              </a:rPr>
              <a:t>基础</a:t>
            </a:r>
            <a:r>
              <a:rPr lang="zh-CN" altLang="en-US" sz="2600" dirty="0" smtClean="0">
                <a:latin typeface="黑体" panose="02010609060101010101" pitchFamily="49" charset="-122"/>
                <a:ea typeface="黑体" panose="02010609060101010101" pitchFamily="49" charset="-122"/>
                <a:cs typeface="Times New Roman" panose="02020603050405020304" pitchFamily="18" charset="0"/>
              </a:rPr>
              <a:t>。</a:t>
            </a: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p:txBody>
      </p:sp>
      <p:sp>
        <p:nvSpPr>
          <p:cNvPr id="21" name="矩形 20"/>
          <p:cNvSpPr/>
          <p:nvPr/>
        </p:nvSpPr>
        <p:spPr>
          <a:xfrm>
            <a:off x="1895400" y="1295844"/>
            <a:ext cx="7909560" cy="584775"/>
          </a:xfrm>
          <a:prstGeom prst="rect">
            <a:avLst/>
          </a:prstGeom>
        </p:spPr>
        <p:txBody>
          <a:bodyPr wrap="square">
            <a:spAutoFit/>
          </a:bodyPr>
          <a:lstStyle/>
          <a:p>
            <a:pPr algn="ctr"/>
            <a:r>
              <a:rPr lang="zh-CN" altLang="en-US" sz="3200" b="1" dirty="0" smtClean="0">
                <a:ea typeface="黑体" panose="02010609060101010101" pitchFamily="49" charset="-122"/>
              </a:rPr>
              <a:t>认识第一国际的历史</a:t>
            </a:r>
            <a:r>
              <a:rPr lang="zh-CN" altLang="en-US" sz="3200" b="1" dirty="0" smtClean="0">
                <a:ea typeface="黑体" panose="02010609060101010101" pitchFamily="49" charset="-122"/>
              </a:rPr>
              <a:t>地位</a:t>
            </a:r>
            <a:endParaRPr lang="zh-CN" altLang="en-US" sz="3200" b="1" dirty="0">
              <a:ea typeface="黑体" panose="02010609060101010101" pitchFamily="49" charset="-122"/>
            </a:endParaRPr>
          </a:p>
        </p:txBody>
      </p:sp>
      <p:pic>
        <p:nvPicPr>
          <p:cNvPr id="4" name="图片 3"/>
          <p:cNvPicPr>
            <a:picLocks noChangeAspect="1"/>
          </p:cNvPicPr>
          <p:nvPr>
            <p:custDataLst>
              <p:tags r:id="rId1"/>
            </p:custDataLst>
          </p:nvPr>
        </p:nvPicPr>
        <p:blipFill>
          <a:blip r:embed="rId2"/>
          <a:stretch>
            <a:fillRect/>
          </a:stretch>
        </p:blipFill>
        <p:spPr>
          <a:xfrm>
            <a:off x="4895850" y="6468110"/>
            <a:ext cx="7296150" cy="3524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动作按钮: 自定义 6147">
            <a:hlinkClick r:id="" action="ppaction://hlinkshowjump?jump=nextslide"/>
          </p:cNvPr>
          <p:cNvSpPr/>
          <p:nvPr>
            <p:custDataLst>
              <p:tags r:id="rId1"/>
            </p:custDataLst>
          </p:nvPr>
        </p:nvSpPr>
        <p:spPr>
          <a:xfrm>
            <a:off x="6257933" y="2726671"/>
            <a:ext cx="2114659" cy="285765"/>
          </a:xfrm>
          <a:prstGeom prst="actionButtonBlank">
            <a:avLst/>
          </a:prstGeom>
          <a:noFill/>
          <a:ln w="9525">
            <a:noFill/>
          </a:ln>
        </p:spPr>
        <p:txBody>
          <a:bodyPr/>
          <a:lstStyle/>
          <a:p>
            <a:endParaRPr lang="zh-CN" altLang="en-US" sz="135" dirty="0">
              <a:ea typeface="黑体" panose="02010609060101010101" pitchFamily="49" charset="-122"/>
            </a:endParaRPr>
          </a:p>
        </p:txBody>
      </p:sp>
      <p:sp>
        <p:nvSpPr>
          <p:cNvPr id="3" name="副标题 4"/>
          <p:cNvSpPr>
            <a:spLocks noGrp="1"/>
          </p:cNvSpPr>
          <p:nvPr>
            <p:custDataLst>
              <p:tags r:id="rId2"/>
            </p:custDataLst>
          </p:nvPr>
        </p:nvSpPr>
        <p:spPr>
          <a:xfrm>
            <a:off x="591003" y="1251507"/>
            <a:ext cx="11078083" cy="4600219"/>
          </a:xfrm>
          <a:prstGeom prst="rect">
            <a:avLst/>
          </a:prstGeom>
          <a:ln>
            <a:noFill/>
          </a:ln>
        </p:spPr>
        <p:style>
          <a:lnRef idx="2">
            <a:schemeClr val="accent5"/>
          </a:lnRef>
          <a:fillRef idx="0">
            <a:srgbClr val="FFFFFF"/>
          </a:fillRef>
          <a:effectRef idx="0">
            <a:srgbClr val="FFFFFF"/>
          </a:effectRef>
          <a:fontRef idx="minor">
            <a:schemeClr val="dk1"/>
          </a:fontRef>
        </p:style>
        <p:txBody>
          <a:bodyPr vert="horz" lIns="119985" tIns="62392" rIns="119985" bIns="62392" anchor="t" anchorCtr="0">
            <a:noAutofit/>
          </a:bodyPr>
          <a:lstStyle>
            <a:lvl1pPr marL="128905" indent="-128905" algn="l" defTabSz="514350" rtl="0" eaLnBrk="1" fontAlgn="auto" latinLnBrk="0" hangingPunct="1">
              <a:lnSpc>
                <a:spcPct val="130000"/>
              </a:lnSpc>
              <a:spcBef>
                <a:spcPts val="0"/>
              </a:spcBef>
              <a:spcAft>
                <a:spcPts val="1000"/>
              </a:spcAft>
              <a:buFont typeface="Arial" panose="020B0604020202020204" pitchFamily="34" charset="0"/>
              <a:buChar char="●"/>
              <a:defRPr sz="1015" u="none" strike="noStrike" kern="1200" cap="none" spc="150" normalizeH="0" baseline="0">
                <a:solidFill>
                  <a:schemeClr val="tx1">
                    <a:lumMod val="65000"/>
                    <a:lumOff val="35000"/>
                  </a:schemeClr>
                </a:solidFill>
                <a:uFillTx/>
                <a:latin typeface="+mn-lt"/>
                <a:ea typeface="+mn-ea"/>
                <a:cs typeface="+mn-cs"/>
              </a:defRPr>
            </a:lvl1pPr>
            <a:lvl2pPr marL="386080" indent="-128905" algn="l" defTabSz="514350" rtl="0" eaLnBrk="1" fontAlgn="auto" latinLnBrk="0" hangingPunct="1">
              <a:lnSpc>
                <a:spcPct val="120000"/>
              </a:lnSpc>
              <a:spcBef>
                <a:spcPts val="0"/>
              </a:spcBef>
              <a:spcAft>
                <a:spcPts val="600"/>
              </a:spcAft>
              <a:buFont typeface="Arial" panose="020B0604020202020204" pitchFamily="34" charset="0"/>
              <a:buChar char="●"/>
              <a:tabLst>
                <a:tab pos="906145" algn="l"/>
                <a:tab pos="906145" algn="l"/>
                <a:tab pos="906145" algn="l"/>
                <a:tab pos="906145" algn="l"/>
              </a:tabLst>
              <a:defRPr sz="900" u="none" strike="noStrike" kern="1200" cap="none" spc="150" normalizeH="0" baseline="0">
                <a:solidFill>
                  <a:schemeClr val="tx1">
                    <a:lumMod val="65000"/>
                    <a:lumOff val="35000"/>
                  </a:schemeClr>
                </a:solidFill>
                <a:uFillTx/>
                <a:latin typeface="+mn-lt"/>
                <a:ea typeface="+mn-ea"/>
                <a:cs typeface="+mn-cs"/>
              </a:defRPr>
            </a:lvl2pPr>
            <a:lvl3pPr marL="643255" indent="-128905" algn="l" defTabSz="514350" rtl="0" eaLnBrk="1" fontAlgn="auto" latinLnBrk="0" hangingPunct="1">
              <a:lnSpc>
                <a:spcPct val="120000"/>
              </a:lnSpc>
              <a:spcBef>
                <a:spcPts val="0"/>
              </a:spcBef>
              <a:spcAft>
                <a:spcPts val="600"/>
              </a:spcAft>
              <a:buFont typeface="Arial" panose="020B0604020202020204" pitchFamily="34" charset="0"/>
              <a:buChar char="●"/>
              <a:defRPr sz="900" u="none" strike="noStrike" kern="1200" cap="none" spc="150" normalizeH="0" baseline="0">
                <a:solidFill>
                  <a:schemeClr val="tx1">
                    <a:lumMod val="65000"/>
                    <a:lumOff val="35000"/>
                  </a:schemeClr>
                </a:solidFill>
                <a:uFillTx/>
                <a:latin typeface="+mn-lt"/>
                <a:ea typeface="+mn-ea"/>
                <a:cs typeface="+mn-cs"/>
              </a:defRPr>
            </a:lvl3pPr>
            <a:lvl4pPr marL="900430" indent="-128905" algn="l" defTabSz="514350" rtl="0" eaLnBrk="1" fontAlgn="auto" latinLnBrk="0" hangingPunct="1">
              <a:lnSpc>
                <a:spcPct val="120000"/>
              </a:lnSpc>
              <a:spcBef>
                <a:spcPts val="0"/>
              </a:spcBef>
              <a:spcAft>
                <a:spcPts val="300"/>
              </a:spcAft>
              <a:buFont typeface="Wingdings" panose="05000000000000000000" charset="0"/>
              <a:buChar char=""/>
              <a:defRPr sz="790" u="none" strike="noStrike" kern="1200" cap="none" spc="150" normalizeH="0" baseline="0">
                <a:solidFill>
                  <a:schemeClr val="tx1">
                    <a:lumMod val="65000"/>
                    <a:lumOff val="35000"/>
                  </a:schemeClr>
                </a:solidFill>
                <a:uFillTx/>
                <a:latin typeface="+mn-lt"/>
                <a:ea typeface="+mn-ea"/>
                <a:cs typeface="+mn-cs"/>
              </a:defRPr>
            </a:lvl4pPr>
            <a:lvl5pPr marL="1157605" indent="-128905" algn="l" defTabSz="514350" rtl="0" eaLnBrk="1" fontAlgn="auto" latinLnBrk="0" hangingPunct="1">
              <a:lnSpc>
                <a:spcPct val="120000"/>
              </a:lnSpc>
              <a:spcBef>
                <a:spcPts val="0"/>
              </a:spcBef>
              <a:spcAft>
                <a:spcPts val="300"/>
              </a:spcAft>
              <a:buFont typeface="Arial" panose="020B0604020202020204" pitchFamily="34" charset="0"/>
              <a:buChar char="•"/>
              <a:defRPr sz="790" u="none" strike="noStrike" kern="1200" cap="none" spc="150" normalizeH="0" baseline="0">
                <a:solidFill>
                  <a:schemeClr val="tx1">
                    <a:lumMod val="65000"/>
                    <a:lumOff val="35000"/>
                  </a:schemeClr>
                </a:solidFill>
                <a:uFillTx/>
                <a:latin typeface="+mn-lt"/>
                <a:ea typeface="+mn-ea"/>
                <a:cs typeface="+mn-cs"/>
              </a:defRPr>
            </a:lvl5pPr>
            <a:lvl6pPr marL="1415415"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2590"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765"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940"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a:lstStyle>
          <a:p>
            <a:pPr marL="0" indent="-565150" algn="just">
              <a:lnSpc>
                <a:spcPct val="150000"/>
              </a:lnSpc>
              <a:buNone/>
            </a:pPr>
            <a:r>
              <a:rPr sz="2800"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rPr>
              <a:t>1．了解马克思、恩格斯的生平，《</a:t>
            </a:r>
            <a:r>
              <a:rPr sz="2800" dirty="0" err="1">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rPr>
              <a:t>共产党宣言》</a:t>
            </a:r>
            <a:r>
              <a:rPr sz="2800" dirty="0" err="1" smtClean="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rPr>
              <a:t>的发表和第一国际</a:t>
            </a:r>
            <a:r>
              <a:rPr lang="zh-CN" altLang="en-US" sz="2800" dirty="0" smtClean="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rPr>
              <a:t>，</a:t>
            </a:r>
            <a:r>
              <a:rPr sz="2800" dirty="0" err="1" smtClean="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rPr>
              <a:t>巴黎公社运动</a:t>
            </a:r>
            <a:r>
              <a:rPr sz="2800" dirty="0" err="1">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rPr>
              <a:t>，思考和认识历史事件之间的内在联系</a:t>
            </a:r>
            <a:r>
              <a:rPr sz="2800"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rPr>
              <a:t>。</a:t>
            </a:r>
            <a:endParaRPr sz="2800"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endParaRPr>
          </a:p>
          <a:p>
            <a:pPr marL="0" indent="-565150" algn="just">
              <a:lnSpc>
                <a:spcPct val="150000"/>
              </a:lnSpc>
              <a:buNone/>
            </a:pPr>
            <a:r>
              <a:rPr sz="2800"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rPr>
              <a:t>2．阅读《共产党宣言》等文献，提高从材料中获取有效历史信息的能力。</a:t>
            </a:r>
            <a:endParaRPr sz="2800"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endParaRPr>
          </a:p>
          <a:p>
            <a:pPr marL="0" indent="-565150" algn="just">
              <a:lnSpc>
                <a:spcPct val="150000"/>
              </a:lnSpc>
              <a:buNone/>
            </a:pPr>
            <a:r>
              <a:rPr sz="2800"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rPr>
              <a:t>3．学习马克思、恩格斯坚持真理，为人类进步事业勇于探索献身的高尚情操，学习巴黎公社的战斗精神，树立正确的人生观、价值观和世界观。</a:t>
            </a:r>
            <a:endParaRPr sz="2800"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标题 1"/>
          <p:cNvSpPr txBox="1"/>
          <p:nvPr/>
        </p:nvSpPr>
        <p:spPr>
          <a:xfrm>
            <a:off x="717170" y="1236713"/>
            <a:ext cx="6303391" cy="531259"/>
          </a:xfrm>
          <a:prstGeom prst="rect">
            <a:avLst/>
          </a:prstGeom>
          <a:ln>
            <a:noFill/>
          </a:ln>
        </p:spPr>
        <p:txBody>
          <a:bodyPr vert="horz" lIns="91440" tIns="45720" rIns="91440" bIns="45720" rtlCol="0" anchor="b">
            <a:noAutofit/>
          </a:bodyPr>
          <a:lstStyle>
            <a:defPPr>
              <a:defRPr lang="zh-CN"/>
            </a:defPPr>
            <a:lvl1pPr>
              <a:lnSpc>
                <a:spcPct val="100000"/>
              </a:lnSpc>
              <a:spcBef>
                <a:spcPct val="0"/>
              </a:spcBef>
              <a:buNone/>
              <a:defRPr sz="2800" b="1">
                <a:solidFill>
                  <a:srgbClr val="C0444D"/>
                </a:solidFill>
                <a:latin typeface="Times New Roman" panose="02020603050405020304" pitchFamily="18" charset="0"/>
                <a:ea typeface="微软雅黑" panose="020B0503020204020204" pitchFamily="34" charset="-122"/>
                <a:cs typeface="Times New Roman" panose="02020603050405020304" pitchFamily="18" charset="0"/>
              </a:defRPr>
            </a:lvl1pPr>
          </a:lstStyle>
          <a:p>
            <a:r>
              <a:rPr lang="zh-CN" altLang="en-US" sz="3200" dirty="0">
                <a:solidFill>
                  <a:schemeClr val="tx1"/>
                </a:solidFill>
                <a:latin typeface="黑体" panose="02010609060101010101" pitchFamily="49" charset="-122"/>
                <a:ea typeface="黑体" panose="02010609060101010101" pitchFamily="49" charset="-122"/>
              </a:rPr>
              <a:t>（二）巴黎公社</a:t>
            </a:r>
            <a:endParaRPr lang="zh-CN" altLang="en-US" sz="3200" dirty="0">
              <a:solidFill>
                <a:schemeClr val="tx1"/>
              </a:solidFill>
              <a:latin typeface="黑体" panose="02010609060101010101" pitchFamily="49" charset="-122"/>
              <a:ea typeface="黑体" panose="02010609060101010101" pitchFamily="49" charset="-122"/>
            </a:endParaRPr>
          </a:p>
        </p:txBody>
      </p:sp>
      <p:sp>
        <p:nvSpPr>
          <p:cNvPr id="15" name="文本框 7"/>
          <p:cNvSpPr txBox="1"/>
          <p:nvPr/>
        </p:nvSpPr>
        <p:spPr>
          <a:xfrm>
            <a:off x="1409241" y="2086413"/>
            <a:ext cx="1447832" cy="523220"/>
          </a:xfrm>
          <a:prstGeom prst="rect">
            <a:avLst/>
          </a:prstGeom>
          <a:noFill/>
        </p:spPr>
        <p:txBody>
          <a:bodyPr wrap="non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spcBef>
                <a:spcPts val="0"/>
              </a:spcBef>
              <a:spcAft>
                <a:spcPts val="0"/>
              </a:spcAft>
            </a:pPr>
            <a:r>
              <a:rPr lang="en-US" altLang="zh-CN" sz="2800" b="1" dirty="0" smtClean="0">
                <a:latin typeface="黑体" panose="02010609060101010101" pitchFamily="49" charset="-122"/>
                <a:ea typeface="黑体" panose="02010609060101010101" pitchFamily="49" charset="-122"/>
                <a:cs typeface="Times New Roman" panose="02020603050405020304" pitchFamily="18" charset="0"/>
                <a:sym typeface="+mn-ea"/>
              </a:rPr>
              <a:t>1</a:t>
            </a:r>
            <a:r>
              <a:rPr lang="zh-CN" altLang="en-US" sz="2800" b="1" dirty="0">
                <a:latin typeface="黑体" panose="02010609060101010101" pitchFamily="49" charset="-122"/>
                <a:ea typeface="黑体" panose="02010609060101010101" pitchFamily="49" charset="-122"/>
                <a:cs typeface="Times New Roman" panose="02020603050405020304" pitchFamily="18" charset="0"/>
                <a:sym typeface="+mn-ea"/>
              </a:rPr>
              <a:t>．</a:t>
            </a:r>
            <a:r>
              <a:rPr lang="zh-CN" altLang="en-US" sz="2800" b="1" dirty="0" smtClean="0">
                <a:latin typeface="黑体" panose="02010609060101010101" pitchFamily="49" charset="-122"/>
                <a:ea typeface="黑体" panose="02010609060101010101" pitchFamily="49" charset="-122"/>
                <a:cs typeface="Times New Roman" panose="02020603050405020304" pitchFamily="18" charset="0"/>
                <a:sym typeface="+mn-ea"/>
              </a:rPr>
              <a:t>背景</a:t>
            </a:r>
            <a:endParaRPr lang="zh-CN" altLang="en-US" sz="2800" b="1" dirty="0">
              <a:latin typeface="黑体" panose="02010609060101010101" pitchFamily="49" charset="-122"/>
              <a:ea typeface="黑体" panose="02010609060101010101" pitchFamily="49" charset="-122"/>
              <a:cs typeface="Times New Roman" panose="02020603050405020304" pitchFamily="18" charset="0"/>
            </a:endParaRPr>
          </a:p>
        </p:txBody>
      </p:sp>
      <p:sp>
        <p:nvSpPr>
          <p:cNvPr id="17" name="文本框 6"/>
          <p:cNvSpPr txBox="1"/>
          <p:nvPr/>
        </p:nvSpPr>
        <p:spPr>
          <a:xfrm>
            <a:off x="1409241" y="2767152"/>
            <a:ext cx="8084264" cy="523220"/>
          </a:xfrm>
          <a:prstGeom prst="rect">
            <a:avLst/>
          </a:prstGeom>
          <a:noFill/>
        </p:spPr>
        <p:txBody>
          <a:bodyPr wrap="non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800" dirty="0">
                <a:solidFill>
                  <a:schemeClr val="tx1">
                    <a:lumMod val="95000"/>
                    <a:lumOff val="5000"/>
                  </a:schemeClr>
                </a:solidFill>
                <a:latin typeface="黑体" panose="02010609060101010101" pitchFamily="49" charset="-122"/>
                <a:ea typeface="黑体" panose="02010609060101010101" pitchFamily="49" charset="-122"/>
                <a:cs typeface="Times New Roman" panose="02020603050405020304" pitchFamily="18" charset="0"/>
                <a:sym typeface="+mn-ea"/>
              </a:rPr>
              <a:t>1</a:t>
            </a:r>
            <a:r>
              <a:rPr lang="en-US" sz="2800" dirty="0">
                <a:solidFill>
                  <a:schemeClr val="tx1">
                    <a:lumMod val="95000"/>
                    <a:lumOff val="5000"/>
                  </a:schemeClr>
                </a:solidFill>
                <a:latin typeface="黑体" panose="02010609060101010101" pitchFamily="49" charset="-122"/>
                <a:ea typeface="黑体" panose="02010609060101010101" pitchFamily="49" charset="-122"/>
                <a:cs typeface="Times New Roman" panose="02020603050405020304" pitchFamily="18" charset="0"/>
                <a:sym typeface="+mn-ea"/>
              </a:rPr>
              <a:t>870</a:t>
            </a:r>
            <a:r>
              <a:rPr lang="zh-CN" altLang="en-US" sz="2800" dirty="0">
                <a:solidFill>
                  <a:schemeClr val="tx1">
                    <a:lumMod val="95000"/>
                    <a:lumOff val="5000"/>
                  </a:schemeClr>
                </a:solidFill>
                <a:latin typeface="黑体" panose="02010609060101010101" pitchFamily="49" charset="-122"/>
                <a:ea typeface="黑体" panose="02010609060101010101" pitchFamily="49" charset="-122"/>
                <a:cs typeface="Times New Roman" panose="02020603050405020304" pitchFamily="18" charset="0"/>
                <a:sym typeface="+mn-ea"/>
              </a:rPr>
              <a:t>年，法国在普法战争中失败，社会矛盾激化。</a:t>
            </a:r>
            <a:endParaRPr lang="zh-CN" altLang="en-US" sz="2800" dirty="0">
              <a:solidFill>
                <a:schemeClr val="tx1">
                  <a:lumMod val="95000"/>
                  <a:lumOff val="5000"/>
                </a:schemeClr>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20" name="文本框 19"/>
          <p:cNvSpPr txBox="1"/>
          <p:nvPr/>
        </p:nvSpPr>
        <p:spPr>
          <a:xfrm>
            <a:off x="1409241" y="3657540"/>
            <a:ext cx="9177665" cy="2031325"/>
          </a:xfrm>
          <a:prstGeom prst="rect">
            <a:avLst/>
          </a:prstGeom>
          <a:noFill/>
          <a:ln w="12700">
            <a:solidFill>
              <a:srgbClr val="C13F48"/>
            </a:solidFill>
            <a:prstDash val="dash"/>
          </a:ln>
        </p:spPr>
        <p:txBody>
          <a:bodyPr wrap="square">
            <a:spAutoFit/>
          </a:bodyPr>
          <a:lstStyle/>
          <a:p>
            <a:pPr>
              <a:lnSpc>
                <a:spcPct val="150000"/>
              </a:lnSpc>
            </a:pPr>
            <a:r>
              <a:rPr lang="zh-CN" altLang="en-US" sz="2800" dirty="0">
                <a:latin typeface="黑体" panose="02010609060101010101" pitchFamily="49" charset="-122"/>
                <a:ea typeface="黑体" panose="02010609060101010101" pitchFamily="49" charset="-122"/>
                <a:cs typeface="Times New Roman" panose="02020603050405020304" pitchFamily="18" charset="0"/>
              </a:rPr>
              <a:t>　　普法战争是1870</a:t>
            </a:r>
            <a:r>
              <a:rPr lang="en-US" altLang="zh-CN" sz="2800" dirty="0">
                <a:latin typeface="黑体" panose="02010609060101010101" pitchFamily="49" charset="-122"/>
                <a:ea typeface="黑体" panose="02010609060101010101" pitchFamily="49" charset="-122"/>
                <a:cs typeface="Times New Roman" panose="02020603050405020304" pitchFamily="18" charset="0"/>
              </a:rPr>
              <a:t>—</a:t>
            </a:r>
            <a:r>
              <a:rPr lang="zh-CN" altLang="en-US" sz="2800" dirty="0">
                <a:latin typeface="黑体" panose="02010609060101010101" pitchFamily="49" charset="-122"/>
                <a:ea typeface="黑体" panose="02010609060101010101" pitchFamily="49" charset="-122"/>
                <a:cs typeface="Times New Roman" panose="02020603050405020304" pitchFamily="18" charset="0"/>
              </a:rPr>
              <a:t>1871年普鲁士王国同法兰西第二帝国之间的战争</a:t>
            </a:r>
            <a:r>
              <a:rPr lang="zh-CN" altLang="en-US" sz="2800" dirty="0" smtClean="0">
                <a:latin typeface="黑体" panose="02010609060101010101" pitchFamily="49" charset="-122"/>
                <a:ea typeface="黑体" panose="02010609060101010101" pitchFamily="49" charset="-122"/>
                <a:cs typeface="Times New Roman" panose="02020603050405020304" pitchFamily="18" charset="0"/>
              </a:rPr>
              <a:t>。这</a:t>
            </a:r>
            <a:r>
              <a:rPr lang="zh-CN" altLang="en-US" sz="2800" dirty="0">
                <a:latin typeface="黑体" panose="02010609060101010101" pitchFamily="49" charset="-122"/>
                <a:ea typeface="黑体" panose="02010609060101010101" pitchFamily="49" charset="-122"/>
                <a:cs typeface="Times New Roman" panose="02020603050405020304" pitchFamily="18" charset="0"/>
              </a:rPr>
              <a:t>次战争使普鲁士完成德意志统一，取代了法国在欧洲大陆的霸主地位。</a:t>
            </a:r>
            <a:endParaRPr lang="zh-CN" altLang="en-US" sz="2800" dirty="0">
              <a:latin typeface="黑体" panose="02010609060101010101" pitchFamily="49" charset="-122"/>
              <a:ea typeface="黑体" panose="02010609060101010101" pitchFamily="49" charset="-122"/>
              <a:cs typeface="Times New Roman" panose="02020603050405020304" pitchFamily="18" charset="0"/>
            </a:endParaRPr>
          </a:p>
        </p:txBody>
      </p:sp>
      <p:pic>
        <p:nvPicPr>
          <p:cNvPr id="5" name="图片 4"/>
          <p:cNvPicPr>
            <a:picLocks noChangeAspect="1"/>
          </p:cNvPicPr>
          <p:nvPr>
            <p:custDataLst>
              <p:tags r:id="rId1"/>
            </p:custDataLst>
          </p:nvPr>
        </p:nvPicPr>
        <p:blipFill>
          <a:blip r:embed="rId2"/>
          <a:stretch>
            <a:fillRect/>
          </a:stretch>
        </p:blipFill>
        <p:spPr>
          <a:xfrm>
            <a:off x="4895850" y="6468110"/>
            <a:ext cx="7296150" cy="3524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p:tgtEl>
                                          <p:spTgt spid="17"/>
                                        </p:tgtEl>
                                        <p:attrNameLst>
                                          <p:attrName>ppt_y</p:attrName>
                                        </p:attrNameLst>
                                      </p:cBhvr>
                                      <p:tavLst>
                                        <p:tav tm="0">
                                          <p:val>
                                            <p:strVal val="#ppt_y+#ppt_h*1.125000"/>
                                          </p:val>
                                        </p:tav>
                                        <p:tav tm="100000">
                                          <p:val>
                                            <p:strVal val="#ppt_y"/>
                                          </p:val>
                                        </p:tav>
                                      </p:tavLst>
                                    </p:anim>
                                    <p:animEffect transition="in" filter="wipe(up)">
                                      <p:cBhvr>
                                        <p:cTn id="8" dur="500"/>
                                        <p:tgtEl>
                                          <p:spTgt spid="17"/>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p:tgtEl>
                                          <p:spTgt spid="20"/>
                                        </p:tgtEl>
                                        <p:attrNameLst>
                                          <p:attrName>ppt_y</p:attrName>
                                        </p:attrNameLst>
                                      </p:cBhvr>
                                      <p:tavLst>
                                        <p:tav tm="0">
                                          <p:val>
                                            <p:strVal val="#ppt_y+#ppt_h*1.125000"/>
                                          </p:val>
                                        </p:tav>
                                        <p:tav tm="100000">
                                          <p:val>
                                            <p:strVal val="#ppt_y"/>
                                          </p:val>
                                        </p:tav>
                                      </p:tavLst>
                                    </p:anim>
                                    <p:animEffect transition="in" filter="wipe(up)">
                                      <p:cBhvr>
                                        <p:cTn id="1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接连接符 12"/>
          <p:cNvCxnSpPr/>
          <p:nvPr/>
        </p:nvCxnSpPr>
        <p:spPr>
          <a:xfrm>
            <a:off x="2801960" y="1546035"/>
            <a:ext cx="0" cy="4441613"/>
          </a:xfrm>
          <a:prstGeom prst="line">
            <a:avLst/>
          </a:prstGeom>
          <a:ln w="12700">
            <a:tailEnd type="triangle"/>
          </a:ln>
        </p:spPr>
        <p:style>
          <a:lnRef idx="1">
            <a:schemeClr val="dk1"/>
          </a:lnRef>
          <a:fillRef idx="0">
            <a:schemeClr val="dk1"/>
          </a:fillRef>
          <a:effectRef idx="0">
            <a:schemeClr val="dk1"/>
          </a:effectRef>
          <a:fontRef idx="minor">
            <a:schemeClr val="tx1"/>
          </a:fontRef>
        </p:style>
      </p:cxnSp>
      <p:sp>
        <p:nvSpPr>
          <p:cNvPr id="15" name="文本框 7"/>
          <p:cNvSpPr txBox="1"/>
          <p:nvPr/>
        </p:nvSpPr>
        <p:spPr>
          <a:xfrm>
            <a:off x="460895" y="975619"/>
            <a:ext cx="1627369" cy="584775"/>
          </a:xfrm>
          <a:prstGeom prst="rect">
            <a:avLst/>
          </a:prstGeom>
          <a:noFill/>
        </p:spPr>
        <p:txBody>
          <a:bodyPr wrap="non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spcBef>
                <a:spcPts val="0"/>
              </a:spcBef>
              <a:spcAft>
                <a:spcPts val="0"/>
              </a:spcAft>
            </a:pPr>
            <a:r>
              <a:rPr lang="en-US" altLang="zh-CN" sz="3200" b="1" dirty="0">
                <a:latin typeface="黑体" panose="02010609060101010101" pitchFamily="49" charset="-122"/>
                <a:ea typeface="黑体" panose="02010609060101010101" pitchFamily="49" charset="-122"/>
                <a:cs typeface="Times New Roman" panose="02020603050405020304" pitchFamily="18" charset="0"/>
                <a:sym typeface="+mn-ea"/>
              </a:rPr>
              <a:t>2</a:t>
            </a:r>
            <a:r>
              <a:rPr lang="zh-CN" altLang="en-US" sz="3200" b="1" dirty="0">
                <a:latin typeface="黑体" panose="02010609060101010101" pitchFamily="49" charset="-122"/>
                <a:ea typeface="黑体" panose="02010609060101010101" pitchFamily="49" charset="-122"/>
                <a:cs typeface="Times New Roman" panose="02020603050405020304" pitchFamily="18" charset="0"/>
                <a:sym typeface="+mn-ea"/>
              </a:rPr>
              <a:t>．过程</a:t>
            </a:r>
            <a:endParaRPr lang="zh-CN" altLang="en-US" sz="3200" b="1" dirty="0">
              <a:latin typeface="黑体" panose="02010609060101010101" pitchFamily="49" charset="-122"/>
              <a:ea typeface="黑体" panose="02010609060101010101" pitchFamily="49" charset="-122"/>
              <a:cs typeface="Times New Roman" panose="02020603050405020304" pitchFamily="18" charset="0"/>
            </a:endParaRPr>
          </a:p>
        </p:txBody>
      </p:sp>
      <p:sp>
        <p:nvSpPr>
          <p:cNvPr id="27" name="椭圆 26"/>
          <p:cNvSpPr/>
          <p:nvPr/>
        </p:nvSpPr>
        <p:spPr>
          <a:xfrm rot="9957828">
            <a:off x="2719442" y="1923415"/>
            <a:ext cx="154379" cy="154379"/>
          </a:xfrm>
          <a:prstGeom prst="ellipse">
            <a:avLst/>
          </a:prstGeom>
          <a:solidFill>
            <a:srgbClr val="C044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9060101010101" pitchFamily="49" charset="-122"/>
              <a:ea typeface="黑体" panose="02010609060101010101" pitchFamily="49" charset="-122"/>
              <a:cs typeface="Times New Roman" panose="02020603050405020304" pitchFamily="18" charset="0"/>
            </a:endParaRPr>
          </a:p>
        </p:txBody>
      </p:sp>
      <p:sp>
        <p:nvSpPr>
          <p:cNvPr id="28" name="文本框 27"/>
          <p:cNvSpPr txBox="1"/>
          <p:nvPr/>
        </p:nvSpPr>
        <p:spPr>
          <a:xfrm>
            <a:off x="-150126" y="1692836"/>
            <a:ext cx="2849413" cy="492443"/>
          </a:xfrm>
          <a:prstGeom prst="rect">
            <a:avLst/>
          </a:prstGeom>
          <a:noFill/>
        </p:spPr>
        <p:txBody>
          <a:bodyPr wrap="square">
            <a:spAutoFit/>
          </a:bodyPr>
          <a:lstStyle/>
          <a:p>
            <a:pPr algn="r"/>
            <a:r>
              <a:rPr lang="en-US" altLang="zh-CN" sz="2600" dirty="0">
                <a:latin typeface="黑体" panose="02010609060101010101" pitchFamily="49" charset="-122"/>
                <a:ea typeface="黑体" panose="02010609060101010101" pitchFamily="49" charset="-122"/>
                <a:cs typeface="Times New Roman" panose="02020603050405020304" pitchFamily="18" charset="0"/>
              </a:rPr>
              <a:t>1871</a:t>
            </a:r>
            <a:r>
              <a:rPr lang="zh-CN" altLang="en-US" sz="2600" dirty="0">
                <a:latin typeface="黑体" panose="02010609060101010101" pitchFamily="49" charset="-122"/>
                <a:ea typeface="黑体" panose="02010609060101010101" pitchFamily="49" charset="-122"/>
                <a:cs typeface="Times New Roman" panose="02020603050405020304" pitchFamily="18" charset="0"/>
              </a:rPr>
              <a:t>年</a:t>
            </a:r>
            <a:r>
              <a:rPr lang="en-US" altLang="zh-CN" sz="2600" dirty="0">
                <a:latin typeface="黑体" panose="02010609060101010101" pitchFamily="49" charset="-122"/>
                <a:ea typeface="黑体" panose="02010609060101010101" pitchFamily="49" charset="-122"/>
                <a:cs typeface="Times New Roman" panose="02020603050405020304" pitchFamily="18" charset="0"/>
              </a:rPr>
              <a:t>3</a:t>
            </a:r>
            <a:r>
              <a:rPr lang="zh-CN" altLang="en-US" sz="2600" dirty="0">
                <a:latin typeface="黑体" panose="02010609060101010101" pitchFamily="49" charset="-122"/>
                <a:ea typeface="黑体" panose="02010609060101010101" pitchFamily="49" charset="-122"/>
                <a:cs typeface="Times New Roman" panose="02020603050405020304" pitchFamily="18" charset="0"/>
              </a:rPr>
              <a:t>月</a:t>
            </a:r>
            <a:r>
              <a:rPr lang="en-US" altLang="zh-CN" sz="2600" dirty="0">
                <a:latin typeface="黑体" panose="02010609060101010101" pitchFamily="49" charset="-122"/>
                <a:ea typeface="黑体" panose="02010609060101010101" pitchFamily="49" charset="-122"/>
                <a:cs typeface="Times New Roman" panose="02020603050405020304" pitchFamily="18" charset="0"/>
              </a:rPr>
              <a:t>18</a:t>
            </a:r>
            <a:r>
              <a:rPr lang="zh-CN" altLang="en-US" sz="2600" dirty="0">
                <a:latin typeface="黑体" panose="02010609060101010101" pitchFamily="49" charset="-122"/>
                <a:ea typeface="黑体" panose="02010609060101010101" pitchFamily="49" charset="-122"/>
                <a:cs typeface="Times New Roman" panose="02020603050405020304" pitchFamily="18" charset="0"/>
              </a:rPr>
              <a:t>日</a:t>
            </a: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p:txBody>
      </p:sp>
      <p:sp>
        <p:nvSpPr>
          <p:cNvPr id="29" name="文本框 28"/>
          <p:cNvSpPr txBox="1"/>
          <p:nvPr/>
        </p:nvSpPr>
        <p:spPr>
          <a:xfrm>
            <a:off x="2995902" y="1572204"/>
            <a:ext cx="8824273" cy="1292662"/>
          </a:xfrm>
          <a:prstGeom prst="rect">
            <a:avLst/>
          </a:prstGeom>
          <a:noFill/>
        </p:spPr>
        <p:txBody>
          <a:bodyPr wrap="square">
            <a:spAutoFit/>
          </a:bodyPr>
          <a:lstStyle/>
          <a:p>
            <a:pPr>
              <a:lnSpc>
                <a:spcPct val="150000"/>
              </a:lnSpc>
            </a:pPr>
            <a:r>
              <a:rPr lang="zh-CN" altLang="en-US" sz="2600" dirty="0">
                <a:latin typeface="黑体" panose="02010609060101010101" pitchFamily="49" charset="-122"/>
                <a:ea typeface="黑体" panose="02010609060101010101" pitchFamily="49" charset="-122"/>
                <a:cs typeface="Times New Roman" panose="02020603050405020304" pitchFamily="18" charset="0"/>
              </a:rPr>
              <a:t>巴黎的无产阶级和人民群众举行武装起义，推翻了资产阶级反动统治</a:t>
            </a: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p:txBody>
      </p:sp>
      <p:sp>
        <p:nvSpPr>
          <p:cNvPr id="30" name="椭圆 29"/>
          <p:cNvSpPr/>
          <p:nvPr/>
        </p:nvSpPr>
        <p:spPr>
          <a:xfrm rot="9957828">
            <a:off x="2719442" y="3083024"/>
            <a:ext cx="154379" cy="154379"/>
          </a:xfrm>
          <a:prstGeom prst="ellipse">
            <a:avLst/>
          </a:prstGeom>
          <a:solidFill>
            <a:srgbClr val="C044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9060101010101" pitchFamily="49" charset="-122"/>
              <a:ea typeface="黑体" panose="02010609060101010101" pitchFamily="49" charset="-122"/>
              <a:cs typeface="Times New Roman" panose="02020603050405020304" pitchFamily="18" charset="0"/>
            </a:endParaRPr>
          </a:p>
        </p:txBody>
      </p:sp>
      <p:sp>
        <p:nvSpPr>
          <p:cNvPr id="31" name="文本框 30"/>
          <p:cNvSpPr txBox="1"/>
          <p:nvPr/>
        </p:nvSpPr>
        <p:spPr>
          <a:xfrm>
            <a:off x="283746" y="2884656"/>
            <a:ext cx="2518214" cy="492443"/>
          </a:xfrm>
          <a:prstGeom prst="rect">
            <a:avLst/>
          </a:prstGeom>
          <a:noFill/>
        </p:spPr>
        <p:txBody>
          <a:bodyPr wrap="square">
            <a:spAutoFit/>
          </a:bodyPr>
          <a:lstStyle/>
          <a:p>
            <a:pPr algn="ctr"/>
            <a:r>
              <a:rPr lang="en-US" altLang="zh-CN" sz="2600" dirty="0">
                <a:latin typeface="黑体" panose="02010609060101010101" pitchFamily="49" charset="-122"/>
                <a:ea typeface="黑体" panose="02010609060101010101" pitchFamily="49" charset="-122"/>
                <a:cs typeface="Times New Roman" panose="02020603050405020304" pitchFamily="18" charset="0"/>
              </a:rPr>
              <a:t>1871</a:t>
            </a:r>
            <a:r>
              <a:rPr lang="zh-CN" altLang="en-US" sz="2600" dirty="0">
                <a:latin typeface="黑体" panose="02010609060101010101" pitchFamily="49" charset="-122"/>
                <a:ea typeface="黑体" panose="02010609060101010101" pitchFamily="49" charset="-122"/>
                <a:cs typeface="Times New Roman" panose="02020603050405020304" pitchFamily="18" charset="0"/>
              </a:rPr>
              <a:t>年</a:t>
            </a:r>
            <a:r>
              <a:rPr lang="en-US" altLang="zh-CN" sz="2600" dirty="0">
                <a:latin typeface="黑体" panose="02010609060101010101" pitchFamily="49" charset="-122"/>
                <a:ea typeface="黑体" panose="02010609060101010101" pitchFamily="49" charset="-122"/>
                <a:cs typeface="Times New Roman" panose="02020603050405020304" pitchFamily="18" charset="0"/>
              </a:rPr>
              <a:t>3</a:t>
            </a:r>
            <a:r>
              <a:rPr lang="zh-CN" altLang="en-US" sz="2600" dirty="0">
                <a:latin typeface="黑体" panose="02010609060101010101" pitchFamily="49" charset="-122"/>
                <a:ea typeface="黑体" panose="02010609060101010101" pitchFamily="49" charset="-122"/>
                <a:cs typeface="Times New Roman" panose="02020603050405020304" pitchFamily="18" charset="0"/>
              </a:rPr>
              <a:t>月</a:t>
            </a:r>
            <a:r>
              <a:rPr lang="en-US" altLang="zh-CN" sz="2600" dirty="0">
                <a:latin typeface="黑体" panose="02010609060101010101" pitchFamily="49" charset="-122"/>
                <a:ea typeface="黑体" panose="02010609060101010101" pitchFamily="49" charset="-122"/>
                <a:cs typeface="Times New Roman" panose="02020603050405020304" pitchFamily="18" charset="0"/>
              </a:rPr>
              <a:t>28</a:t>
            </a:r>
            <a:r>
              <a:rPr lang="zh-CN" altLang="en-US" sz="2600" dirty="0">
                <a:latin typeface="黑体" panose="02010609060101010101" pitchFamily="49" charset="-122"/>
                <a:ea typeface="黑体" panose="02010609060101010101" pitchFamily="49" charset="-122"/>
                <a:cs typeface="Times New Roman" panose="02020603050405020304" pitchFamily="18" charset="0"/>
              </a:rPr>
              <a:t>日</a:t>
            </a: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p:txBody>
      </p:sp>
      <p:sp>
        <p:nvSpPr>
          <p:cNvPr id="32" name="矩形 31"/>
          <p:cNvSpPr/>
          <p:nvPr/>
        </p:nvSpPr>
        <p:spPr>
          <a:xfrm>
            <a:off x="2995902" y="2913992"/>
            <a:ext cx="8608664" cy="492443"/>
          </a:xfrm>
          <a:prstGeom prst="rect">
            <a:avLst/>
          </a:prstGeom>
          <a:noFill/>
        </p:spPr>
        <p:txBody>
          <a:bodyPr wrap="square">
            <a:spAutoFit/>
          </a:bodyPr>
          <a:lstStyle/>
          <a:p>
            <a:r>
              <a:rPr lang="zh-CN" altLang="en-US" sz="2600" dirty="0">
                <a:latin typeface="黑体" panose="02010609060101010101" pitchFamily="49" charset="-122"/>
                <a:ea typeface="黑体" panose="02010609060101010101" pitchFamily="49" charset="-122"/>
                <a:cs typeface="Times New Roman" panose="02020603050405020304" pitchFamily="18" charset="0"/>
              </a:rPr>
              <a:t>建立了世界上第一个无产阶级政权</a:t>
            </a:r>
            <a:r>
              <a:rPr lang="en-US" altLang="zh-CN" sz="2600" dirty="0">
                <a:latin typeface="黑体" panose="02010609060101010101" pitchFamily="49" charset="-122"/>
                <a:ea typeface="黑体" panose="02010609060101010101" pitchFamily="49" charset="-122"/>
                <a:cs typeface="Times New Roman" panose="02020603050405020304" pitchFamily="18" charset="0"/>
              </a:rPr>
              <a:t>——</a:t>
            </a:r>
            <a:r>
              <a:rPr lang="zh-CN" altLang="en-US" sz="2600" dirty="0" smtClean="0">
                <a:solidFill>
                  <a:srgbClr val="FF0000"/>
                </a:solidFill>
                <a:latin typeface="黑体" panose="02010609060101010101" pitchFamily="49" charset="-122"/>
                <a:ea typeface="黑体" panose="02010609060101010101" pitchFamily="49" charset="-122"/>
                <a:cs typeface="Times New Roman" panose="02020603050405020304" pitchFamily="18" charset="0"/>
              </a:rPr>
              <a:t>巴黎公社</a:t>
            </a:r>
            <a:endParaRPr lang="zh-CN" altLang="en-US" sz="2600" dirty="0" smtClean="0">
              <a:solidFill>
                <a:srgbClr val="FF0000"/>
              </a:solidFill>
              <a:latin typeface="黑体" panose="02010609060101010101" pitchFamily="49" charset="-122"/>
              <a:ea typeface="黑体" panose="02010609060101010101" pitchFamily="49" charset="-122"/>
              <a:cs typeface="Times New Roman" panose="02020603050405020304" pitchFamily="18" charset="0"/>
            </a:endParaRPr>
          </a:p>
        </p:txBody>
      </p:sp>
      <p:pic>
        <p:nvPicPr>
          <p:cNvPr id="37" name="图片 36"/>
          <p:cNvPicPr>
            <a:picLocks noChangeAspect="1"/>
          </p:cNvPicPr>
          <p:nvPr/>
        </p:nvPicPr>
        <p:blipFill>
          <a:blip r:embed="rId1"/>
          <a:stretch>
            <a:fillRect/>
          </a:stretch>
        </p:blipFill>
        <p:spPr>
          <a:xfrm>
            <a:off x="3084178" y="3578124"/>
            <a:ext cx="6571429" cy="2409524"/>
          </a:xfrm>
          <a:prstGeom prst="rect">
            <a:avLst/>
          </a:prstGeom>
        </p:spPr>
      </p:pic>
      <p:sp>
        <p:nvSpPr>
          <p:cNvPr id="38" name="文本框 37"/>
          <p:cNvSpPr txBox="1"/>
          <p:nvPr/>
        </p:nvSpPr>
        <p:spPr>
          <a:xfrm>
            <a:off x="3084179" y="6020545"/>
            <a:ext cx="6571429" cy="430887"/>
          </a:xfrm>
          <a:prstGeom prst="rect">
            <a:avLst/>
          </a:prstGeom>
          <a:noFill/>
        </p:spPr>
        <p:txBody>
          <a:bodyPr wrap="square" rtlCol="0">
            <a:spAutoFit/>
          </a:bodyPr>
          <a:lstStyle/>
          <a:p>
            <a:pPr algn="ctr"/>
            <a:r>
              <a:rPr lang="en-US" altLang="zh-CN" sz="2200" b="1" dirty="0">
                <a:latin typeface="黑体" panose="02010609060101010101" pitchFamily="49" charset="-122"/>
                <a:ea typeface="仿宋" panose="02010609060101010101" pitchFamily="49" charset="-122"/>
                <a:cs typeface="Times New Roman" panose="02020603050405020304" pitchFamily="18" charset="0"/>
              </a:rPr>
              <a:t>◎1871</a:t>
            </a:r>
            <a:r>
              <a:rPr lang="zh-CN" altLang="en-US" sz="2200" b="1" dirty="0">
                <a:latin typeface="黑体" panose="02010609060101010101" pitchFamily="49" charset="-122"/>
                <a:ea typeface="仿宋" panose="02010609060101010101" pitchFamily="49" charset="-122"/>
                <a:cs typeface="Times New Roman" panose="02020603050405020304" pitchFamily="18" charset="0"/>
              </a:rPr>
              <a:t>年</a:t>
            </a:r>
            <a:r>
              <a:rPr lang="en-US" altLang="zh-CN" sz="2200" b="1" dirty="0">
                <a:latin typeface="黑体" panose="02010609060101010101" pitchFamily="49" charset="-122"/>
                <a:ea typeface="仿宋" panose="02010609060101010101" pitchFamily="49" charset="-122"/>
                <a:cs typeface="Times New Roman" panose="02020603050405020304" pitchFamily="18" charset="0"/>
              </a:rPr>
              <a:t>3</a:t>
            </a:r>
            <a:r>
              <a:rPr lang="zh-CN" altLang="en-US" sz="2200" b="1" dirty="0">
                <a:latin typeface="黑体" panose="02010609060101010101" pitchFamily="49" charset="-122"/>
                <a:ea typeface="仿宋" panose="02010609060101010101" pitchFamily="49" charset="-122"/>
                <a:cs typeface="Times New Roman" panose="02020603050405020304" pitchFamily="18" charset="0"/>
              </a:rPr>
              <a:t>月</a:t>
            </a:r>
            <a:r>
              <a:rPr lang="en-US" altLang="zh-CN" sz="2200" b="1" dirty="0">
                <a:latin typeface="黑体" panose="02010609060101010101" pitchFamily="49" charset="-122"/>
                <a:ea typeface="仿宋" panose="02010609060101010101" pitchFamily="49" charset="-122"/>
                <a:cs typeface="Times New Roman" panose="02020603050405020304" pitchFamily="18" charset="0"/>
              </a:rPr>
              <a:t>28 </a:t>
            </a:r>
            <a:r>
              <a:rPr lang="zh-CN" altLang="en-US" sz="2200" b="1" dirty="0">
                <a:latin typeface="黑体" panose="02010609060101010101" pitchFamily="49" charset="-122"/>
                <a:ea typeface="仿宋" panose="02010609060101010101" pitchFamily="49" charset="-122"/>
                <a:cs typeface="Times New Roman" panose="02020603050405020304" pitchFamily="18" charset="0"/>
              </a:rPr>
              <a:t>日，巴黎公社宣告成立（绘画作品）</a:t>
            </a:r>
            <a:endParaRPr lang="zh-CN" altLang="en-US" sz="2200" b="1" dirty="0">
              <a:latin typeface="黑体" panose="02010609060101010101" pitchFamily="49" charset="-122"/>
              <a:ea typeface="仿宋" panose="02010609060101010101" pitchFamily="49" charset="-122"/>
              <a:cs typeface="Times New Roman" panose="02020603050405020304" pitchFamily="18" charset="0"/>
            </a:endParaRPr>
          </a:p>
        </p:txBody>
      </p:sp>
      <p:pic>
        <p:nvPicPr>
          <p:cNvPr id="5" name="图片 4"/>
          <p:cNvPicPr>
            <a:picLocks noChangeAspect="1"/>
          </p:cNvPicPr>
          <p:nvPr>
            <p:custDataLst>
              <p:tags r:id="rId2"/>
            </p:custDataLst>
          </p:nvPr>
        </p:nvPicPr>
        <p:blipFill>
          <a:blip r:embed="rId3"/>
          <a:stretch>
            <a:fillRect/>
          </a:stretch>
        </p:blipFill>
        <p:spPr>
          <a:xfrm>
            <a:off x="6304280" y="6604000"/>
            <a:ext cx="5887720" cy="2457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p:tgtEl>
                                          <p:spTgt spid="27"/>
                                        </p:tgtEl>
                                        <p:attrNameLst>
                                          <p:attrName>ppt_y</p:attrName>
                                        </p:attrNameLst>
                                      </p:cBhvr>
                                      <p:tavLst>
                                        <p:tav tm="0">
                                          <p:val>
                                            <p:strVal val="#ppt_y+#ppt_h*1.125000"/>
                                          </p:val>
                                        </p:tav>
                                        <p:tav tm="100000">
                                          <p:val>
                                            <p:strVal val="#ppt_y"/>
                                          </p:val>
                                        </p:tav>
                                      </p:tavLst>
                                    </p:anim>
                                    <p:animEffect transition="in" filter="wipe(up)">
                                      <p:cBhvr>
                                        <p:cTn id="8" dur="500"/>
                                        <p:tgtEl>
                                          <p:spTgt spid="27"/>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p:tgtEl>
                                          <p:spTgt spid="30"/>
                                        </p:tgtEl>
                                        <p:attrNameLst>
                                          <p:attrName>ppt_y</p:attrName>
                                        </p:attrNameLst>
                                      </p:cBhvr>
                                      <p:tavLst>
                                        <p:tav tm="0">
                                          <p:val>
                                            <p:strVal val="#ppt_y+#ppt_h*1.125000"/>
                                          </p:val>
                                        </p:tav>
                                        <p:tav tm="100000">
                                          <p:val>
                                            <p:strVal val="#ppt_y"/>
                                          </p:val>
                                        </p:tav>
                                      </p:tavLst>
                                    </p:anim>
                                    <p:animEffect transition="in" filter="wipe(up)">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p:tgtEl>
                                          <p:spTgt spid="28"/>
                                        </p:tgtEl>
                                        <p:attrNameLst>
                                          <p:attrName>ppt_y</p:attrName>
                                        </p:attrNameLst>
                                      </p:cBhvr>
                                      <p:tavLst>
                                        <p:tav tm="0">
                                          <p:val>
                                            <p:strVal val="#ppt_y+#ppt_h*1.125000"/>
                                          </p:val>
                                        </p:tav>
                                        <p:tav tm="100000">
                                          <p:val>
                                            <p:strVal val="#ppt_y"/>
                                          </p:val>
                                        </p:tav>
                                      </p:tavLst>
                                    </p:anim>
                                    <p:animEffect transition="in" filter="wipe(up)">
                                      <p:cBhvr>
                                        <p:cTn id="18" dur="500"/>
                                        <p:tgtEl>
                                          <p:spTgt spid="28"/>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500"/>
                                        <p:tgtEl>
                                          <p:spTgt spid="29"/>
                                        </p:tgtEl>
                                        <p:attrNameLst>
                                          <p:attrName>ppt_y</p:attrName>
                                        </p:attrNameLst>
                                      </p:cBhvr>
                                      <p:tavLst>
                                        <p:tav tm="0">
                                          <p:val>
                                            <p:strVal val="#ppt_y+#ppt_h*1.125000"/>
                                          </p:val>
                                        </p:tav>
                                        <p:tav tm="100000">
                                          <p:val>
                                            <p:strVal val="#ppt_y"/>
                                          </p:val>
                                        </p:tav>
                                      </p:tavLst>
                                    </p:anim>
                                    <p:animEffect transition="in" filter="wipe(up)">
                                      <p:cBhvr>
                                        <p:cTn id="22" dur="500"/>
                                        <p:tgtEl>
                                          <p:spTgt spid="29"/>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p:tgtEl>
                                          <p:spTgt spid="31"/>
                                        </p:tgtEl>
                                        <p:attrNameLst>
                                          <p:attrName>ppt_y</p:attrName>
                                        </p:attrNameLst>
                                      </p:cBhvr>
                                      <p:tavLst>
                                        <p:tav tm="0">
                                          <p:val>
                                            <p:strVal val="#ppt_y+#ppt_h*1.125000"/>
                                          </p:val>
                                        </p:tav>
                                        <p:tav tm="100000">
                                          <p:val>
                                            <p:strVal val="#ppt_y"/>
                                          </p:val>
                                        </p:tav>
                                      </p:tavLst>
                                    </p:anim>
                                    <p:animEffect transition="in" filter="wipe(up)">
                                      <p:cBhvr>
                                        <p:cTn id="28" dur="500"/>
                                        <p:tgtEl>
                                          <p:spTgt spid="31"/>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p:tgtEl>
                                          <p:spTgt spid="32"/>
                                        </p:tgtEl>
                                        <p:attrNameLst>
                                          <p:attrName>ppt_y</p:attrName>
                                        </p:attrNameLst>
                                      </p:cBhvr>
                                      <p:tavLst>
                                        <p:tav tm="0">
                                          <p:val>
                                            <p:strVal val="#ppt_y+#ppt_h*1.125000"/>
                                          </p:val>
                                        </p:tav>
                                        <p:tav tm="100000">
                                          <p:val>
                                            <p:strVal val="#ppt_y"/>
                                          </p:val>
                                        </p:tav>
                                      </p:tavLst>
                                    </p:anim>
                                    <p:animEffect transition="in" filter="wipe(up)">
                                      <p:cBhvr>
                                        <p:cTn id="32" dur="500"/>
                                        <p:tgtEl>
                                          <p:spTgt spid="32"/>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additive="base">
                                        <p:cTn id="37" dur="500"/>
                                        <p:tgtEl>
                                          <p:spTgt spid="37"/>
                                        </p:tgtEl>
                                        <p:attrNameLst>
                                          <p:attrName>ppt_y</p:attrName>
                                        </p:attrNameLst>
                                      </p:cBhvr>
                                      <p:tavLst>
                                        <p:tav tm="0">
                                          <p:val>
                                            <p:strVal val="#ppt_y+#ppt_h*1.125000"/>
                                          </p:val>
                                        </p:tav>
                                        <p:tav tm="100000">
                                          <p:val>
                                            <p:strVal val="#ppt_y"/>
                                          </p:val>
                                        </p:tav>
                                      </p:tavLst>
                                    </p:anim>
                                    <p:animEffect transition="in" filter="wipe(up)">
                                      <p:cBhvr>
                                        <p:cTn id="38" dur="500"/>
                                        <p:tgtEl>
                                          <p:spTgt spid="37"/>
                                        </p:tgtEl>
                                      </p:cBhvr>
                                    </p:animEffect>
                                  </p:childTnLst>
                                </p:cTn>
                              </p:par>
                              <p:par>
                                <p:cTn id="39" presetID="12" presetClass="entr" presetSubtype="4" fill="hold" grpId="0" nodeType="withEffect">
                                  <p:stCondLst>
                                    <p:cond delay="0"/>
                                  </p:stCondLst>
                                  <p:childTnLst>
                                    <p:set>
                                      <p:cBhvr>
                                        <p:cTn id="40" dur="1" fill="hold">
                                          <p:stCondLst>
                                            <p:cond delay="0"/>
                                          </p:stCondLst>
                                        </p:cTn>
                                        <p:tgtEl>
                                          <p:spTgt spid="38"/>
                                        </p:tgtEl>
                                        <p:attrNameLst>
                                          <p:attrName>style.visibility</p:attrName>
                                        </p:attrNameLst>
                                      </p:cBhvr>
                                      <p:to>
                                        <p:strVal val="visible"/>
                                      </p:to>
                                    </p:set>
                                    <p:anim calcmode="lin" valueType="num">
                                      <p:cBhvr additive="base">
                                        <p:cTn id="41" dur="500"/>
                                        <p:tgtEl>
                                          <p:spTgt spid="38"/>
                                        </p:tgtEl>
                                        <p:attrNameLst>
                                          <p:attrName>ppt_y</p:attrName>
                                        </p:attrNameLst>
                                      </p:cBhvr>
                                      <p:tavLst>
                                        <p:tav tm="0">
                                          <p:val>
                                            <p:strVal val="#ppt_y+#ppt_h*1.125000"/>
                                          </p:val>
                                        </p:tav>
                                        <p:tav tm="100000">
                                          <p:val>
                                            <p:strVal val="#ppt_y"/>
                                          </p:val>
                                        </p:tav>
                                      </p:tavLst>
                                    </p:anim>
                                    <p:animEffect transition="in" filter="wipe(up)">
                                      <p:cBhvr>
                                        <p:cTn id="4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p:bldP spid="30" grpId="0" animBg="1"/>
      <p:bldP spid="31" grpId="0"/>
      <p:bldP spid="32" grpId="0"/>
      <p:bldP spid="3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接连接符 12"/>
          <p:cNvCxnSpPr/>
          <p:nvPr/>
        </p:nvCxnSpPr>
        <p:spPr>
          <a:xfrm>
            <a:off x="2801960" y="1546035"/>
            <a:ext cx="0" cy="4441613"/>
          </a:xfrm>
          <a:prstGeom prst="line">
            <a:avLst/>
          </a:prstGeom>
          <a:ln w="12700">
            <a:tailEnd type="triangle"/>
          </a:ln>
        </p:spPr>
        <p:style>
          <a:lnRef idx="1">
            <a:schemeClr val="dk1"/>
          </a:lnRef>
          <a:fillRef idx="0">
            <a:schemeClr val="dk1"/>
          </a:fillRef>
          <a:effectRef idx="0">
            <a:schemeClr val="dk1"/>
          </a:effectRef>
          <a:fontRef idx="minor">
            <a:schemeClr val="tx1"/>
          </a:fontRef>
        </p:style>
      </p:cxnSp>
      <p:sp>
        <p:nvSpPr>
          <p:cNvPr id="15" name="文本框 7"/>
          <p:cNvSpPr txBox="1"/>
          <p:nvPr/>
        </p:nvSpPr>
        <p:spPr>
          <a:xfrm>
            <a:off x="460895" y="975619"/>
            <a:ext cx="1627369" cy="584775"/>
          </a:xfrm>
          <a:prstGeom prst="rect">
            <a:avLst/>
          </a:prstGeom>
          <a:noFill/>
        </p:spPr>
        <p:txBody>
          <a:bodyPr wrap="none"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spcBef>
                <a:spcPts val="0"/>
              </a:spcBef>
              <a:spcAft>
                <a:spcPts val="0"/>
              </a:spcAft>
            </a:pPr>
            <a:r>
              <a:rPr lang="en-US" altLang="zh-CN" sz="3200" b="1" dirty="0">
                <a:latin typeface="黑体" panose="02010609060101010101" pitchFamily="49" charset="-122"/>
                <a:ea typeface="黑体" panose="02010609060101010101" pitchFamily="49" charset="-122"/>
                <a:cs typeface="Times New Roman" panose="02020603050405020304" pitchFamily="18" charset="0"/>
                <a:sym typeface="+mn-ea"/>
              </a:rPr>
              <a:t>2</a:t>
            </a:r>
            <a:r>
              <a:rPr lang="zh-CN" altLang="en-US" sz="3200" b="1" dirty="0">
                <a:latin typeface="黑体" panose="02010609060101010101" pitchFamily="49" charset="-122"/>
                <a:ea typeface="黑体" panose="02010609060101010101" pitchFamily="49" charset="-122"/>
                <a:cs typeface="Times New Roman" panose="02020603050405020304" pitchFamily="18" charset="0"/>
                <a:sym typeface="+mn-ea"/>
              </a:rPr>
              <a:t>．过程</a:t>
            </a:r>
            <a:endParaRPr lang="zh-CN" altLang="en-US" sz="3200" b="1" dirty="0">
              <a:latin typeface="黑体" panose="02010609060101010101" pitchFamily="49" charset="-122"/>
              <a:ea typeface="黑体" panose="02010609060101010101" pitchFamily="49" charset="-122"/>
              <a:cs typeface="Times New Roman" panose="02020603050405020304" pitchFamily="18" charset="0"/>
            </a:endParaRPr>
          </a:p>
        </p:txBody>
      </p:sp>
      <p:sp>
        <p:nvSpPr>
          <p:cNvPr id="27" name="椭圆 26"/>
          <p:cNvSpPr/>
          <p:nvPr/>
        </p:nvSpPr>
        <p:spPr>
          <a:xfrm rot="9957828">
            <a:off x="2719442" y="1923415"/>
            <a:ext cx="154379" cy="154379"/>
          </a:xfrm>
          <a:prstGeom prst="ellipse">
            <a:avLst/>
          </a:prstGeom>
          <a:solidFill>
            <a:srgbClr val="C044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9060101010101" pitchFamily="49" charset="-122"/>
              <a:ea typeface="黑体" panose="02010609060101010101" pitchFamily="49" charset="-122"/>
              <a:cs typeface="Times New Roman" panose="02020603050405020304" pitchFamily="18" charset="0"/>
            </a:endParaRPr>
          </a:p>
        </p:txBody>
      </p:sp>
      <p:sp>
        <p:nvSpPr>
          <p:cNvPr id="28" name="文本框 27"/>
          <p:cNvSpPr txBox="1"/>
          <p:nvPr/>
        </p:nvSpPr>
        <p:spPr>
          <a:xfrm>
            <a:off x="-150126" y="1692836"/>
            <a:ext cx="2849413" cy="492443"/>
          </a:xfrm>
          <a:prstGeom prst="rect">
            <a:avLst/>
          </a:prstGeom>
          <a:noFill/>
        </p:spPr>
        <p:txBody>
          <a:bodyPr wrap="square">
            <a:spAutoFit/>
          </a:bodyPr>
          <a:lstStyle/>
          <a:p>
            <a:pPr algn="r"/>
            <a:r>
              <a:rPr lang="en-US" altLang="zh-CN" sz="2600" dirty="0">
                <a:latin typeface="黑体" panose="02010609060101010101" pitchFamily="49" charset="-122"/>
                <a:ea typeface="黑体" panose="02010609060101010101" pitchFamily="49" charset="-122"/>
                <a:cs typeface="Times New Roman" panose="02020603050405020304" pitchFamily="18" charset="0"/>
              </a:rPr>
              <a:t>1871</a:t>
            </a:r>
            <a:r>
              <a:rPr lang="zh-CN" altLang="en-US" sz="2600" dirty="0">
                <a:latin typeface="黑体" panose="02010609060101010101" pitchFamily="49" charset="-122"/>
                <a:ea typeface="黑体" panose="02010609060101010101" pitchFamily="49" charset="-122"/>
                <a:cs typeface="Times New Roman" panose="02020603050405020304" pitchFamily="18" charset="0"/>
              </a:rPr>
              <a:t>年</a:t>
            </a:r>
            <a:r>
              <a:rPr lang="en-US" altLang="zh-CN" sz="2600" dirty="0">
                <a:latin typeface="黑体" panose="02010609060101010101" pitchFamily="49" charset="-122"/>
                <a:ea typeface="黑体" panose="02010609060101010101" pitchFamily="49" charset="-122"/>
                <a:cs typeface="Times New Roman" panose="02020603050405020304" pitchFamily="18" charset="0"/>
              </a:rPr>
              <a:t>3</a:t>
            </a:r>
            <a:r>
              <a:rPr lang="zh-CN" altLang="en-US" sz="2600" dirty="0">
                <a:latin typeface="黑体" panose="02010609060101010101" pitchFamily="49" charset="-122"/>
                <a:ea typeface="黑体" panose="02010609060101010101" pitchFamily="49" charset="-122"/>
                <a:cs typeface="Times New Roman" panose="02020603050405020304" pitchFamily="18" charset="0"/>
              </a:rPr>
              <a:t>月</a:t>
            </a:r>
            <a:r>
              <a:rPr lang="en-US" altLang="zh-CN" sz="2600" dirty="0">
                <a:latin typeface="黑体" panose="02010609060101010101" pitchFamily="49" charset="-122"/>
                <a:ea typeface="黑体" panose="02010609060101010101" pitchFamily="49" charset="-122"/>
                <a:cs typeface="Times New Roman" panose="02020603050405020304" pitchFamily="18" charset="0"/>
              </a:rPr>
              <a:t>18</a:t>
            </a:r>
            <a:r>
              <a:rPr lang="zh-CN" altLang="en-US" sz="2600" dirty="0">
                <a:latin typeface="黑体" panose="02010609060101010101" pitchFamily="49" charset="-122"/>
                <a:ea typeface="黑体" panose="02010609060101010101" pitchFamily="49" charset="-122"/>
                <a:cs typeface="Times New Roman" panose="02020603050405020304" pitchFamily="18" charset="0"/>
              </a:rPr>
              <a:t>日</a:t>
            </a: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p:txBody>
      </p:sp>
      <p:sp>
        <p:nvSpPr>
          <p:cNvPr id="29" name="文本框 28"/>
          <p:cNvSpPr txBox="1"/>
          <p:nvPr/>
        </p:nvSpPr>
        <p:spPr>
          <a:xfrm>
            <a:off x="2995902" y="1572204"/>
            <a:ext cx="8824273" cy="1292662"/>
          </a:xfrm>
          <a:prstGeom prst="rect">
            <a:avLst/>
          </a:prstGeom>
          <a:noFill/>
        </p:spPr>
        <p:txBody>
          <a:bodyPr wrap="square">
            <a:spAutoFit/>
          </a:bodyPr>
          <a:lstStyle/>
          <a:p>
            <a:pPr>
              <a:lnSpc>
                <a:spcPct val="150000"/>
              </a:lnSpc>
            </a:pPr>
            <a:r>
              <a:rPr lang="zh-CN" altLang="en-US" sz="2600" dirty="0">
                <a:latin typeface="黑体" panose="02010609060101010101" pitchFamily="49" charset="-122"/>
                <a:ea typeface="黑体" panose="02010609060101010101" pitchFamily="49" charset="-122"/>
                <a:cs typeface="Times New Roman" panose="02020603050405020304" pitchFamily="18" charset="0"/>
              </a:rPr>
              <a:t>巴黎的无产阶级和人民群众举行武装起义，推翻了资产阶级反动统治</a:t>
            </a: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p:txBody>
      </p:sp>
      <p:sp>
        <p:nvSpPr>
          <p:cNvPr id="30" name="椭圆 29"/>
          <p:cNvSpPr/>
          <p:nvPr/>
        </p:nvSpPr>
        <p:spPr>
          <a:xfrm rot="9957828">
            <a:off x="2719442" y="3083024"/>
            <a:ext cx="154379" cy="154379"/>
          </a:xfrm>
          <a:prstGeom prst="ellipse">
            <a:avLst/>
          </a:prstGeom>
          <a:solidFill>
            <a:srgbClr val="C044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黑体" panose="02010609060101010101" pitchFamily="49" charset="-122"/>
              <a:ea typeface="黑体" panose="02010609060101010101" pitchFamily="49" charset="-122"/>
              <a:cs typeface="Times New Roman" panose="02020603050405020304" pitchFamily="18" charset="0"/>
            </a:endParaRPr>
          </a:p>
        </p:txBody>
      </p:sp>
      <p:sp>
        <p:nvSpPr>
          <p:cNvPr id="31" name="文本框 30"/>
          <p:cNvSpPr txBox="1"/>
          <p:nvPr/>
        </p:nvSpPr>
        <p:spPr>
          <a:xfrm>
            <a:off x="283746" y="2884656"/>
            <a:ext cx="2518214" cy="492443"/>
          </a:xfrm>
          <a:prstGeom prst="rect">
            <a:avLst/>
          </a:prstGeom>
          <a:noFill/>
        </p:spPr>
        <p:txBody>
          <a:bodyPr wrap="square">
            <a:spAutoFit/>
          </a:bodyPr>
          <a:lstStyle/>
          <a:p>
            <a:pPr algn="ctr"/>
            <a:r>
              <a:rPr lang="en-US" altLang="zh-CN" sz="2600" dirty="0">
                <a:latin typeface="黑体" panose="02010609060101010101" pitchFamily="49" charset="-122"/>
                <a:ea typeface="黑体" panose="02010609060101010101" pitchFamily="49" charset="-122"/>
                <a:cs typeface="Times New Roman" panose="02020603050405020304" pitchFamily="18" charset="0"/>
              </a:rPr>
              <a:t>1871</a:t>
            </a:r>
            <a:r>
              <a:rPr lang="zh-CN" altLang="en-US" sz="2600" dirty="0">
                <a:latin typeface="黑体" panose="02010609060101010101" pitchFamily="49" charset="-122"/>
                <a:ea typeface="黑体" panose="02010609060101010101" pitchFamily="49" charset="-122"/>
                <a:cs typeface="Times New Roman" panose="02020603050405020304" pitchFamily="18" charset="0"/>
              </a:rPr>
              <a:t>年</a:t>
            </a:r>
            <a:r>
              <a:rPr lang="en-US" altLang="zh-CN" sz="2600" dirty="0">
                <a:latin typeface="黑体" panose="02010609060101010101" pitchFamily="49" charset="-122"/>
                <a:ea typeface="黑体" panose="02010609060101010101" pitchFamily="49" charset="-122"/>
                <a:cs typeface="Times New Roman" panose="02020603050405020304" pitchFamily="18" charset="0"/>
              </a:rPr>
              <a:t>3</a:t>
            </a:r>
            <a:r>
              <a:rPr lang="zh-CN" altLang="en-US" sz="2600" dirty="0">
                <a:latin typeface="黑体" panose="02010609060101010101" pitchFamily="49" charset="-122"/>
                <a:ea typeface="黑体" panose="02010609060101010101" pitchFamily="49" charset="-122"/>
                <a:cs typeface="Times New Roman" panose="02020603050405020304" pitchFamily="18" charset="0"/>
              </a:rPr>
              <a:t>月</a:t>
            </a:r>
            <a:r>
              <a:rPr lang="en-US" altLang="zh-CN" sz="2600" dirty="0">
                <a:latin typeface="黑体" panose="02010609060101010101" pitchFamily="49" charset="-122"/>
                <a:ea typeface="黑体" panose="02010609060101010101" pitchFamily="49" charset="-122"/>
                <a:cs typeface="Times New Roman" panose="02020603050405020304" pitchFamily="18" charset="0"/>
              </a:rPr>
              <a:t>28</a:t>
            </a:r>
            <a:r>
              <a:rPr lang="zh-CN" altLang="en-US" sz="2600" dirty="0">
                <a:latin typeface="黑体" panose="02010609060101010101" pitchFamily="49" charset="-122"/>
                <a:ea typeface="黑体" panose="02010609060101010101" pitchFamily="49" charset="-122"/>
                <a:cs typeface="Times New Roman" panose="02020603050405020304" pitchFamily="18" charset="0"/>
              </a:rPr>
              <a:t>日</a:t>
            </a: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p:txBody>
      </p:sp>
      <p:sp>
        <p:nvSpPr>
          <p:cNvPr id="32" name="矩形 31"/>
          <p:cNvSpPr/>
          <p:nvPr/>
        </p:nvSpPr>
        <p:spPr>
          <a:xfrm>
            <a:off x="2995902" y="2913992"/>
            <a:ext cx="8608664" cy="492443"/>
          </a:xfrm>
          <a:prstGeom prst="rect">
            <a:avLst/>
          </a:prstGeom>
          <a:noFill/>
        </p:spPr>
        <p:txBody>
          <a:bodyPr wrap="square">
            <a:spAutoFit/>
          </a:bodyPr>
          <a:lstStyle/>
          <a:p>
            <a:r>
              <a:rPr lang="zh-CN" altLang="en-US" sz="2600" dirty="0">
                <a:latin typeface="黑体" panose="02010609060101010101" pitchFamily="49" charset="-122"/>
                <a:ea typeface="黑体" panose="02010609060101010101" pitchFamily="49" charset="-122"/>
                <a:cs typeface="Times New Roman" panose="02020603050405020304" pitchFamily="18" charset="0"/>
              </a:rPr>
              <a:t>建立了世界上第一个无产阶级政权</a:t>
            </a:r>
            <a:r>
              <a:rPr lang="en-US" altLang="zh-CN" sz="2600" dirty="0">
                <a:latin typeface="黑体" panose="02010609060101010101" pitchFamily="49" charset="-122"/>
                <a:ea typeface="黑体" panose="02010609060101010101" pitchFamily="49" charset="-122"/>
                <a:cs typeface="Times New Roman" panose="02020603050405020304" pitchFamily="18" charset="0"/>
              </a:rPr>
              <a:t>——</a:t>
            </a:r>
            <a:r>
              <a:rPr lang="zh-CN" altLang="en-US" sz="2600" dirty="0" smtClean="0">
                <a:solidFill>
                  <a:srgbClr val="FF0000"/>
                </a:solidFill>
                <a:latin typeface="黑体" panose="02010609060101010101" pitchFamily="49" charset="-122"/>
                <a:ea typeface="黑体" panose="02010609060101010101" pitchFamily="49" charset="-122"/>
                <a:cs typeface="Times New Roman" panose="02020603050405020304" pitchFamily="18" charset="0"/>
              </a:rPr>
              <a:t>巴黎公社</a:t>
            </a:r>
            <a:endParaRPr lang="zh-CN" altLang="en-US" sz="2600" dirty="0" smtClean="0">
              <a:solidFill>
                <a:srgbClr val="FF0000"/>
              </a:solidFill>
              <a:latin typeface="黑体" panose="02010609060101010101" pitchFamily="49" charset="-122"/>
              <a:ea typeface="黑体" panose="02010609060101010101" pitchFamily="49" charset="-122"/>
              <a:cs typeface="Times New Roman" panose="02020603050405020304" pitchFamily="18" charset="0"/>
            </a:endParaRPr>
          </a:p>
        </p:txBody>
      </p:sp>
      <p:pic>
        <p:nvPicPr>
          <p:cNvPr id="5" name="图片 4"/>
          <p:cNvPicPr>
            <a:picLocks noChangeAspect="1"/>
          </p:cNvPicPr>
          <p:nvPr>
            <p:custDataLst>
              <p:tags r:id="rId1"/>
            </p:custDataLst>
          </p:nvPr>
        </p:nvPicPr>
        <p:blipFill>
          <a:blip r:embed="rId2"/>
          <a:stretch>
            <a:fillRect/>
          </a:stretch>
        </p:blipFill>
        <p:spPr>
          <a:xfrm>
            <a:off x="6304280" y="6604000"/>
            <a:ext cx="5887720" cy="245745"/>
          </a:xfrm>
          <a:prstGeom prst="rect">
            <a:avLst/>
          </a:prstGeom>
        </p:spPr>
      </p:pic>
      <p:sp>
        <p:nvSpPr>
          <p:cNvPr id="14" name="文本框 33"/>
          <p:cNvSpPr txBox="1"/>
          <p:nvPr/>
        </p:nvSpPr>
        <p:spPr>
          <a:xfrm>
            <a:off x="351655" y="5079310"/>
            <a:ext cx="2382395" cy="492443"/>
          </a:xfrm>
          <a:prstGeom prst="rect">
            <a:avLst/>
          </a:prstGeom>
          <a:noFill/>
        </p:spPr>
        <p:txBody>
          <a:bodyPr wrap="square">
            <a:spAutoFit/>
          </a:bodyPr>
          <a:lstStyle/>
          <a:p>
            <a:pPr algn="ctr"/>
            <a:r>
              <a:rPr lang="en-US" altLang="zh-CN" sz="2600" dirty="0">
                <a:latin typeface="黑体" panose="02010609060101010101" pitchFamily="49" charset="-122"/>
                <a:ea typeface="黑体" panose="02010609060101010101" pitchFamily="49" charset="-122"/>
                <a:cs typeface="Times New Roman" panose="02020603050405020304" pitchFamily="18" charset="0"/>
              </a:rPr>
              <a:t>1871</a:t>
            </a:r>
            <a:r>
              <a:rPr lang="zh-CN" altLang="en-US" sz="2600" dirty="0">
                <a:latin typeface="黑体" panose="02010609060101010101" pitchFamily="49" charset="-122"/>
                <a:ea typeface="黑体" panose="02010609060101010101" pitchFamily="49" charset="-122"/>
                <a:cs typeface="Times New Roman" panose="02020603050405020304" pitchFamily="18" charset="0"/>
              </a:rPr>
              <a:t>年</a:t>
            </a:r>
            <a:r>
              <a:rPr lang="en-US" altLang="zh-CN" sz="2600" dirty="0">
                <a:latin typeface="黑体" panose="02010609060101010101" pitchFamily="49" charset="-122"/>
                <a:ea typeface="黑体" panose="02010609060101010101" pitchFamily="49" charset="-122"/>
                <a:cs typeface="Times New Roman" panose="02020603050405020304" pitchFamily="18" charset="0"/>
              </a:rPr>
              <a:t>5</a:t>
            </a:r>
            <a:r>
              <a:rPr lang="zh-CN" altLang="en-US" sz="2600" dirty="0">
                <a:latin typeface="黑体" panose="02010609060101010101" pitchFamily="49" charset="-122"/>
                <a:ea typeface="黑体" panose="02010609060101010101" pitchFamily="49" charset="-122"/>
                <a:cs typeface="Times New Roman" panose="02020603050405020304" pitchFamily="18" charset="0"/>
              </a:rPr>
              <a:t>月</a:t>
            </a:r>
            <a:r>
              <a:rPr lang="en-US" altLang="zh-CN" sz="2600" dirty="0">
                <a:latin typeface="黑体" panose="02010609060101010101" pitchFamily="49" charset="-122"/>
                <a:ea typeface="黑体" panose="02010609060101010101" pitchFamily="49" charset="-122"/>
                <a:cs typeface="Times New Roman" panose="02020603050405020304" pitchFamily="18" charset="0"/>
              </a:rPr>
              <a:t>28</a:t>
            </a:r>
            <a:r>
              <a:rPr lang="zh-CN" altLang="en-US" sz="2600" dirty="0">
                <a:latin typeface="黑体" panose="02010609060101010101" pitchFamily="49" charset="-122"/>
                <a:ea typeface="黑体" panose="02010609060101010101" pitchFamily="49" charset="-122"/>
                <a:cs typeface="Times New Roman" panose="02020603050405020304" pitchFamily="18" charset="0"/>
              </a:rPr>
              <a:t>日</a:t>
            </a: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p:txBody>
      </p:sp>
      <p:sp>
        <p:nvSpPr>
          <p:cNvPr id="16" name="矩形 15"/>
          <p:cNvSpPr/>
          <p:nvPr/>
        </p:nvSpPr>
        <p:spPr>
          <a:xfrm>
            <a:off x="2995902" y="5079311"/>
            <a:ext cx="8209226" cy="492443"/>
          </a:xfrm>
          <a:prstGeom prst="rect">
            <a:avLst/>
          </a:prstGeom>
          <a:noFill/>
        </p:spPr>
        <p:txBody>
          <a:bodyPr wrap="square">
            <a:spAutoFit/>
          </a:bodyPr>
          <a:lstStyle/>
          <a:p>
            <a:r>
              <a:rPr lang="zh-CN" altLang="en-US" sz="2600" dirty="0">
                <a:latin typeface="黑体" panose="02010609060101010101" pitchFamily="49" charset="-122"/>
                <a:ea typeface="黑体" panose="02010609060101010101" pitchFamily="49" charset="-122"/>
                <a:cs typeface="Times New Roman" panose="02020603050405020304" pitchFamily="18" charset="0"/>
              </a:rPr>
              <a:t>资产阶级反动政府勾结普军联合反扑，公社</a:t>
            </a:r>
            <a:r>
              <a:rPr lang="zh-CN" altLang="en-US" sz="2600" dirty="0" smtClean="0">
                <a:latin typeface="黑体" panose="02010609060101010101" pitchFamily="49" charset="-122"/>
                <a:ea typeface="黑体" panose="02010609060101010101" pitchFamily="49" charset="-122"/>
                <a:cs typeface="Times New Roman" panose="02020603050405020304" pitchFamily="18" charset="0"/>
              </a:rPr>
              <a:t>失败</a:t>
            </a: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p:tgtEl>
                                          <p:spTgt spid="27"/>
                                        </p:tgtEl>
                                        <p:attrNameLst>
                                          <p:attrName>ppt_y</p:attrName>
                                        </p:attrNameLst>
                                      </p:cBhvr>
                                      <p:tavLst>
                                        <p:tav tm="0">
                                          <p:val>
                                            <p:strVal val="#ppt_y+#ppt_h*1.125000"/>
                                          </p:val>
                                        </p:tav>
                                        <p:tav tm="100000">
                                          <p:val>
                                            <p:strVal val="#ppt_y"/>
                                          </p:val>
                                        </p:tav>
                                      </p:tavLst>
                                    </p:anim>
                                    <p:animEffect transition="in" filter="wipe(up)">
                                      <p:cBhvr>
                                        <p:cTn id="8" dur="500"/>
                                        <p:tgtEl>
                                          <p:spTgt spid="27"/>
                                        </p:tgtEl>
                                      </p:cBhvr>
                                    </p:animEffect>
                                  </p:childTnLst>
                                </p:cTn>
                              </p:par>
                              <p:par>
                                <p:cTn id="9" presetID="12" presetClass="entr" presetSubtype="4"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p:tgtEl>
                                          <p:spTgt spid="30"/>
                                        </p:tgtEl>
                                        <p:attrNameLst>
                                          <p:attrName>ppt_y</p:attrName>
                                        </p:attrNameLst>
                                      </p:cBhvr>
                                      <p:tavLst>
                                        <p:tav tm="0">
                                          <p:val>
                                            <p:strVal val="#ppt_y+#ppt_h*1.125000"/>
                                          </p:val>
                                        </p:tav>
                                        <p:tav tm="100000">
                                          <p:val>
                                            <p:strVal val="#ppt_y"/>
                                          </p:val>
                                        </p:tav>
                                      </p:tavLst>
                                    </p:anim>
                                    <p:animEffect transition="in" filter="wipe(up)">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p:tgtEl>
                                          <p:spTgt spid="28"/>
                                        </p:tgtEl>
                                        <p:attrNameLst>
                                          <p:attrName>ppt_y</p:attrName>
                                        </p:attrNameLst>
                                      </p:cBhvr>
                                      <p:tavLst>
                                        <p:tav tm="0">
                                          <p:val>
                                            <p:strVal val="#ppt_y+#ppt_h*1.125000"/>
                                          </p:val>
                                        </p:tav>
                                        <p:tav tm="100000">
                                          <p:val>
                                            <p:strVal val="#ppt_y"/>
                                          </p:val>
                                        </p:tav>
                                      </p:tavLst>
                                    </p:anim>
                                    <p:animEffect transition="in" filter="wipe(up)">
                                      <p:cBhvr>
                                        <p:cTn id="18" dur="500"/>
                                        <p:tgtEl>
                                          <p:spTgt spid="28"/>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500"/>
                                        <p:tgtEl>
                                          <p:spTgt spid="29"/>
                                        </p:tgtEl>
                                        <p:attrNameLst>
                                          <p:attrName>ppt_y</p:attrName>
                                        </p:attrNameLst>
                                      </p:cBhvr>
                                      <p:tavLst>
                                        <p:tav tm="0">
                                          <p:val>
                                            <p:strVal val="#ppt_y+#ppt_h*1.125000"/>
                                          </p:val>
                                        </p:tav>
                                        <p:tav tm="100000">
                                          <p:val>
                                            <p:strVal val="#ppt_y"/>
                                          </p:val>
                                        </p:tav>
                                      </p:tavLst>
                                    </p:anim>
                                    <p:animEffect transition="in" filter="wipe(up)">
                                      <p:cBhvr>
                                        <p:cTn id="22" dur="500"/>
                                        <p:tgtEl>
                                          <p:spTgt spid="29"/>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p:tgtEl>
                                          <p:spTgt spid="31"/>
                                        </p:tgtEl>
                                        <p:attrNameLst>
                                          <p:attrName>ppt_y</p:attrName>
                                        </p:attrNameLst>
                                      </p:cBhvr>
                                      <p:tavLst>
                                        <p:tav tm="0">
                                          <p:val>
                                            <p:strVal val="#ppt_y+#ppt_h*1.125000"/>
                                          </p:val>
                                        </p:tav>
                                        <p:tav tm="100000">
                                          <p:val>
                                            <p:strVal val="#ppt_y"/>
                                          </p:val>
                                        </p:tav>
                                      </p:tavLst>
                                    </p:anim>
                                    <p:animEffect transition="in" filter="wipe(up)">
                                      <p:cBhvr>
                                        <p:cTn id="28" dur="500"/>
                                        <p:tgtEl>
                                          <p:spTgt spid="31"/>
                                        </p:tgtEl>
                                      </p:cBhvr>
                                    </p:animEffect>
                                  </p:childTnLst>
                                </p:cTn>
                              </p:par>
                              <p:par>
                                <p:cTn id="29" presetID="12" presetClass="entr" presetSubtype="4"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p:tgtEl>
                                          <p:spTgt spid="32"/>
                                        </p:tgtEl>
                                        <p:attrNameLst>
                                          <p:attrName>ppt_y</p:attrName>
                                        </p:attrNameLst>
                                      </p:cBhvr>
                                      <p:tavLst>
                                        <p:tav tm="0">
                                          <p:val>
                                            <p:strVal val="#ppt_y+#ppt_h*1.125000"/>
                                          </p:val>
                                        </p:tav>
                                        <p:tav tm="100000">
                                          <p:val>
                                            <p:strVal val="#ppt_y"/>
                                          </p:val>
                                        </p:tav>
                                      </p:tavLst>
                                    </p:anim>
                                    <p:animEffect transition="in" filter="wipe(up)">
                                      <p:cBhvr>
                                        <p:cTn id="32" dur="500"/>
                                        <p:tgtEl>
                                          <p:spTgt spid="32"/>
                                        </p:tgtEl>
                                      </p:cBhvr>
                                    </p:animEffect>
                                  </p:childTnLst>
                                </p:cTn>
                              </p:par>
                            </p:childTnLst>
                          </p:cTn>
                        </p:par>
                        <p:par>
                          <p:cTn id="33" fill="hold">
                            <p:stCondLst>
                              <p:cond delay="500"/>
                            </p:stCondLst>
                            <p:childTnLst>
                              <p:par>
                                <p:cTn id="34" presetID="12" presetClass="entr" presetSubtype="4"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p:tgtEl>
                                          <p:spTgt spid="14"/>
                                        </p:tgtEl>
                                        <p:attrNameLst>
                                          <p:attrName>ppt_y</p:attrName>
                                        </p:attrNameLst>
                                      </p:cBhvr>
                                      <p:tavLst>
                                        <p:tav tm="0">
                                          <p:val>
                                            <p:strVal val="#ppt_y+#ppt_h*1.125000"/>
                                          </p:val>
                                        </p:tav>
                                        <p:tav tm="100000">
                                          <p:val>
                                            <p:strVal val="#ppt_y"/>
                                          </p:val>
                                        </p:tav>
                                      </p:tavLst>
                                    </p:anim>
                                    <p:animEffect transition="in" filter="wipe(up)">
                                      <p:cBhvr>
                                        <p:cTn id="37" dur="500"/>
                                        <p:tgtEl>
                                          <p:spTgt spid="14"/>
                                        </p:tgtEl>
                                      </p:cBhvr>
                                    </p:animEffect>
                                  </p:childTnLst>
                                </p:cTn>
                              </p:par>
                              <p:par>
                                <p:cTn id="38" presetID="12" presetClass="entr" presetSubtype="4" fill="hold" grpId="0" nodeType="with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additive="base">
                                        <p:cTn id="40" dur="500"/>
                                        <p:tgtEl>
                                          <p:spTgt spid="16"/>
                                        </p:tgtEl>
                                        <p:attrNameLst>
                                          <p:attrName>ppt_y</p:attrName>
                                        </p:attrNameLst>
                                      </p:cBhvr>
                                      <p:tavLst>
                                        <p:tav tm="0">
                                          <p:val>
                                            <p:strVal val="#ppt_y+#ppt_h*1.125000"/>
                                          </p:val>
                                        </p:tav>
                                        <p:tav tm="100000">
                                          <p:val>
                                            <p:strVal val="#ppt_y"/>
                                          </p:val>
                                        </p:tav>
                                      </p:tavLst>
                                    </p:anim>
                                    <p:animEffect transition="in" filter="wipe(up)">
                                      <p:cBhvr>
                                        <p:cTn id="4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p:bldP spid="30" grpId="0" animBg="1"/>
      <p:bldP spid="31" grpId="0"/>
      <p:bldP spid="32" grpId="0"/>
      <p:bldP spid="14" grpId="0"/>
      <p:bldP spid="1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436228" y="1674968"/>
            <a:ext cx="11375471" cy="3933384"/>
          </a:xfrm>
          <a:prstGeom prst="rect">
            <a:avLst/>
          </a:prstGeom>
          <a:solidFill>
            <a:schemeClr val="bg1">
              <a:lumMod val="95000"/>
            </a:schemeClr>
          </a:solidFill>
          <a:ln w="12700">
            <a:solidFill>
              <a:schemeClr val="bg1">
                <a:lumMod val="85000"/>
              </a:schemeClr>
            </a:solidFill>
            <a:prstDash val="dash"/>
          </a:ln>
        </p:spPr>
        <p:txBody>
          <a:bodyPr wrap="square">
            <a:spAutoFit/>
          </a:bodyPr>
          <a:lstStyle/>
          <a:p>
            <a:pPr>
              <a:lnSpc>
                <a:spcPct val="130000"/>
              </a:lnSpc>
            </a:pPr>
            <a:r>
              <a:rPr lang="zh-CN" altLang="en-US" sz="2400" dirty="0">
                <a:latin typeface="黑体" panose="02010609060101010101" pitchFamily="49" charset="-122"/>
                <a:ea typeface="黑体" panose="02010609060101010101" pitchFamily="49" charset="-122"/>
                <a:cs typeface="Times New Roman" panose="02020603050405020304" pitchFamily="18" charset="0"/>
              </a:rPr>
              <a:t>　　这次革命不是一次反对哪一种国家政权形式</a:t>
            </a:r>
            <a:r>
              <a:rPr lang="en-US" altLang="zh-CN" sz="2400" dirty="0">
                <a:latin typeface="黑体" panose="02010609060101010101" pitchFamily="49" charset="-122"/>
                <a:ea typeface="黑体" panose="02010609060101010101" pitchFamily="49" charset="-122"/>
                <a:cs typeface="Times New Roman" panose="02020603050405020304" pitchFamily="18" charset="0"/>
              </a:rPr>
              <a:t>——</a:t>
            </a:r>
            <a:r>
              <a:rPr lang="zh-CN" altLang="en-US" sz="2400" dirty="0">
                <a:latin typeface="黑体" panose="02010609060101010101" pitchFamily="49" charset="-122"/>
                <a:ea typeface="黑体" panose="02010609060101010101" pitchFamily="49" charset="-122"/>
                <a:cs typeface="Times New Roman" panose="02020603050405020304" pitchFamily="18" charset="0"/>
              </a:rPr>
              <a:t>正统的、立宪的、共和的或帝制的国家政权形式的革命。它是</a:t>
            </a:r>
            <a:r>
              <a:rPr lang="en-US" altLang="zh-CN" sz="2400" dirty="0">
                <a:latin typeface="黑体" panose="02010609060101010101" pitchFamily="49" charset="-122"/>
                <a:ea typeface="黑体" panose="02010609060101010101" pitchFamily="49" charset="-122"/>
                <a:cs typeface="Times New Roman" panose="02020603050405020304" pitchFamily="18" charset="0"/>
              </a:rPr>
              <a:t>……</a:t>
            </a:r>
            <a:r>
              <a:rPr lang="zh-CN" altLang="en-US" sz="2400" dirty="0">
                <a:latin typeface="黑体" panose="02010609060101010101" pitchFamily="49" charset="-122"/>
                <a:ea typeface="黑体" panose="02010609060101010101" pitchFamily="49" charset="-122"/>
                <a:cs typeface="Times New Roman" panose="02020603050405020304" pitchFamily="18" charset="0"/>
              </a:rPr>
              <a:t>人民为着自己的利益重新掌握自己的社会生活。它不是为了把国家政权从统治阶级这一集团转给另一集团而进行的革命，它是为了粉碎这个阶级统治的凶恶机器本身而进行的革命。 </a:t>
            </a:r>
            <a:endParaRPr lang="en-US" altLang="zh-CN" sz="2400" dirty="0">
              <a:latin typeface="黑体" panose="02010609060101010101" pitchFamily="49" charset="-122"/>
              <a:ea typeface="黑体" panose="02010609060101010101" pitchFamily="49" charset="-122"/>
              <a:cs typeface="Times New Roman" panose="02020603050405020304" pitchFamily="18" charset="0"/>
            </a:endParaRPr>
          </a:p>
          <a:p>
            <a:pPr algn="r">
              <a:lnSpc>
                <a:spcPct val="130000"/>
              </a:lnSpc>
            </a:pPr>
            <a:r>
              <a:rPr lang="en-US" altLang="zh-CN" sz="2400" dirty="0" smtClean="0">
                <a:latin typeface="黑体" panose="02010609060101010101" pitchFamily="49" charset="-122"/>
                <a:ea typeface="黑体" panose="02010609060101010101" pitchFamily="49" charset="-122"/>
                <a:cs typeface="Times New Roman" panose="02020603050405020304" pitchFamily="18" charset="0"/>
              </a:rPr>
              <a:t>——</a:t>
            </a:r>
            <a:r>
              <a:rPr lang="zh-CN" altLang="en-US" sz="2400" dirty="0" smtClean="0">
                <a:latin typeface="黑体" panose="02010609060101010101" pitchFamily="49" charset="-122"/>
                <a:ea typeface="黑体" panose="02010609060101010101" pitchFamily="49" charset="-122"/>
                <a:cs typeface="Times New Roman" panose="02020603050405020304" pitchFamily="18" charset="0"/>
              </a:rPr>
              <a:t>［德］马克思</a:t>
            </a:r>
            <a:r>
              <a:rPr lang="en-US" altLang="zh-CN" sz="2400" dirty="0">
                <a:latin typeface="黑体" panose="02010609060101010101" pitchFamily="49" charset="-122"/>
                <a:ea typeface="黑体" panose="02010609060101010101" pitchFamily="49" charset="-122"/>
                <a:cs typeface="Times New Roman" panose="02020603050405020304" pitchFamily="18" charset="0"/>
              </a:rPr>
              <a:t>《</a:t>
            </a:r>
            <a:r>
              <a:rPr lang="zh-CN" altLang="en-US" sz="2400" dirty="0">
                <a:latin typeface="黑体" panose="02010609060101010101" pitchFamily="49" charset="-122"/>
                <a:ea typeface="黑体" panose="02010609060101010101" pitchFamily="49" charset="-122"/>
                <a:cs typeface="Times New Roman" panose="02020603050405020304" pitchFamily="18" charset="0"/>
              </a:rPr>
              <a:t>法兰西内战</a:t>
            </a:r>
            <a:r>
              <a:rPr lang="en-US" altLang="zh-CN" sz="2400" dirty="0">
                <a:latin typeface="黑体" panose="02010609060101010101" pitchFamily="49" charset="-122"/>
                <a:ea typeface="黑体" panose="02010609060101010101" pitchFamily="49" charset="-122"/>
                <a:cs typeface="Times New Roman" panose="02020603050405020304" pitchFamily="18" charset="0"/>
              </a:rPr>
              <a:t>》</a:t>
            </a:r>
            <a:endParaRPr lang="en-US" altLang="zh-CN" sz="2400" dirty="0">
              <a:latin typeface="黑体" panose="02010609060101010101" pitchFamily="49" charset="-122"/>
              <a:ea typeface="黑体" panose="02010609060101010101" pitchFamily="49" charset="-122"/>
              <a:cs typeface="Times New Roman" panose="02020603050405020304" pitchFamily="18" charset="0"/>
            </a:endParaRPr>
          </a:p>
          <a:p>
            <a:pPr>
              <a:lnSpc>
                <a:spcPct val="130000"/>
              </a:lnSpc>
            </a:pPr>
            <a:r>
              <a:rPr lang="zh-CN" altLang="en-US" sz="2400" dirty="0">
                <a:latin typeface="黑体" panose="02010609060101010101" pitchFamily="49" charset="-122"/>
                <a:ea typeface="黑体" panose="02010609060101010101" pitchFamily="49" charset="-122"/>
                <a:cs typeface="Times New Roman" panose="02020603050405020304" pitchFamily="18" charset="0"/>
              </a:rPr>
              <a:t>　　也许您会向我指出巴黎公社；但是，且不说这不过是在特殊历史条件下的一个城市起义，而且公社中的大多数人根本不是社会主义者，也不可能是社会主义者。</a:t>
            </a:r>
            <a:endParaRPr lang="zh-CN" altLang="en-US" sz="2400" dirty="0">
              <a:latin typeface="黑体" panose="02010609060101010101" pitchFamily="49" charset="-122"/>
              <a:ea typeface="黑体" panose="02010609060101010101" pitchFamily="49" charset="-122"/>
              <a:cs typeface="Times New Roman" panose="02020603050405020304" pitchFamily="18" charset="0"/>
            </a:endParaRPr>
          </a:p>
          <a:p>
            <a:pPr algn="r">
              <a:lnSpc>
                <a:spcPct val="130000"/>
              </a:lnSpc>
            </a:pPr>
            <a:r>
              <a:rPr lang="en-US" altLang="zh-CN" sz="2400" dirty="0" smtClean="0">
                <a:latin typeface="黑体" panose="02010609060101010101" pitchFamily="49" charset="-122"/>
                <a:ea typeface="黑体" panose="02010609060101010101" pitchFamily="49" charset="-122"/>
                <a:cs typeface="Times New Roman" panose="02020603050405020304" pitchFamily="18" charset="0"/>
              </a:rPr>
              <a:t>——</a:t>
            </a:r>
            <a:r>
              <a:rPr lang="zh-CN" altLang="en-US" sz="2400" dirty="0">
                <a:latin typeface="黑体" panose="02010609060101010101" pitchFamily="49" charset="-122"/>
                <a:ea typeface="黑体" panose="02010609060101010101" pitchFamily="49" charset="-122"/>
                <a:cs typeface="Times New Roman" panose="02020603050405020304" pitchFamily="18" charset="0"/>
              </a:rPr>
              <a:t>［德］</a:t>
            </a:r>
            <a:r>
              <a:rPr lang="zh-CN" altLang="en-US" sz="2400" dirty="0" smtClean="0">
                <a:latin typeface="黑体" panose="02010609060101010101" pitchFamily="49" charset="-122"/>
                <a:ea typeface="黑体" panose="02010609060101010101" pitchFamily="49" charset="-122"/>
                <a:cs typeface="Times New Roman" panose="02020603050405020304" pitchFamily="18" charset="0"/>
              </a:rPr>
              <a:t>马克思、</a:t>
            </a:r>
            <a:r>
              <a:rPr lang="zh-CN" altLang="en-US" sz="2400" dirty="0">
                <a:latin typeface="黑体" panose="02010609060101010101" pitchFamily="49" charset="-122"/>
                <a:ea typeface="黑体" panose="02010609060101010101" pitchFamily="49" charset="-122"/>
                <a:cs typeface="Times New Roman" panose="02020603050405020304" pitchFamily="18" charset="0"/>
              </a:rPr>
              <a:t> ［德</a:t>
            </a:r>
            <a:r>
              <a:rPr lang="zh-CN" altLang="en-US" sz="2400" dirty="0" smtClean="0">
                <a:latin typeface="黑体" panose="02010609060101010101" pitchFamily="49" charset="-122"/>
                <a:ea typeface="黑体" panose="02010609060101010101" pitchFamily="49" charset="-122"/>
                <a:cs typeface="Times New Roman" panose="02020603050405020304" pitchFamily="18" charset="0"/>
              </a:rPr>
              <a:t>］恩格斯</a:t>
            </a:r>
            <a:r>
              <a:rPr lang="en-US" altLang="zh-CN" sz="2400" dirty="0" smtClean="0">
                <a:latin typeface="黑体" panose="02010609060101010101" pitchFamily="49" charset="-122"/>
                <a:ea typeface="黑体" panose="02010609060101010101" pitchFamily="49" charset="-122"/>
                <a:cs typeface="Times New Roman" panose="02020603050405020304" pitchFamily="18" charset="0"/>
              </a:rPr>
              <a:t>《</a:t>
            </a:r>
            <a:r>
              <a:rPr lang="zh-CN" altLang="en-US" sz="2400" dirty="0">
                <a:latin typeface="黑体" panose="02010609060101010101" pitchFamily="49" charset="-122"/>
                <a:ea typeface="黑体" panose="02010609060101010101" pitchFamily="49" charset="-122"/>
                <a:cs typeface="Times New Roman" panose="02020603050405020304" pitchFamily="18" charset="0"/>
              </a:rPr>
              <a:t>马克思恩格斯选集</a:t>
            </a:r>
            <a:r>
              <a:rPr lang="en-US" altLang="zh-CN" sz="2400" dirty="0">
                <a:latin typeface="黑体" panose="02010609060101010101" pitchFamily="49" charset="-122"/>
                <a:ea typeface="黑体" panose="02010609060101010101" pitchFamily="49" charset="-122"/>
                <a:cs typeface="Times New Roman" panose="02020603050405020304" pitchFamily="18" charset="0"/>
              </a:rPr>
              <a:t>》</a:t>
            </a:r>
            <a:endParaRPr lang="zh-CN" altLang="en-US" sz="2400" dirty="0">
              <a:latin typeface="黑体" panose="02010609060101010101" pitchFamily="49" charset="-122"/>
              <a:ea typeface="黑体" panose="02010609060101010101" pitchFamily="49" charset="-122"/>
              <a:cs typeface="Times New Roman" panose="02020603050405020304" pitchFamily="18" charset="0"/>
            </a:endParaRPr>
          </a:p>
        </p:txBody>
      </p:sp>
      <p:sp>
        <p:nvSpPr>
          <p:cNvPr id="9" name="矩形 8"/>
          <p:cNvSpPr/>
          <p:nvPr/>
        </p:nvSpPr>
        <p:spPr>
          <a:xfrm>
            <a:off x="2169183" y="1022817"/>
            <a:ext cx="7909560" cy="523220"/>
          </a:xfrm>
          <a:prstGeom prst="rect">
            <a:avLst/>
          </a:prstGeom>
        </p:spPr>
        <p:txBody>
          <a:bodyPr wrap="square">
            <a:spAutoFit/>
          </a:bodyPr>
          <a:lstStyle/>
          <a:p>
            <a:pPr algn="ctr"/>
            <a:r>
              <a:rPr lang="zh-CN" altLang="en-US" sz="2800" b="1" dirty="0">
                <a:ea typeface="黑体" panose="02010609060101010101" pitchFamily="49" charset="-122"/>
              </a:rPr>
              <a:t>巴黎公社的失败是否意味着马克思主义的失败？</a:t>
            </a:r>
            <a:endParaRPr lang="zh-CN" altLang="en-US" sz="2800" b="1" dirty="0">
              <a:ea typeface="黑体" panose="02010609060101010101" pitchFamily="49" charset="-122"/>
            </a:endParaRPr>
          </a:p>
        </p:txBody>
      </p:sp>
      <p:sp>
        <p:nvSpPr>
          <p:cNvPr id="12" name="矩形 11"/>
          <p:cNvSpPr/>
          <p:nvPr/>
        </p:nvSpPr>
        <p:spPr>
          <a:xfrm>
            <a:off x="1517167" y="5658405"/>
            <a:ext cx="9478452" cy="637675"/>
          </a:xfrm>
          <a:prstGeom prst="rect">
            <a:avLst/>
          </a:prstGeom>
          <a:noFill/>
          <a:ln>
            <a:noFill/>
          </a:ln>
        </p:spPr>
        <p:style>
          <a:lnRef idx="2">
            <a:schemeClr val="accent2"/>
          </a:lnRef>
          <a:fillRef idx="1">
            <a:schemeClr val="lt1"/>
          </a:fillRef>
          <a:effectRef idx="0">
            <a:schemeClr val="accent2"/>
          </a:effectRef>
          <a:fontRef idx="minor">
            <a:schemeClr val="dk1"/>
          </a:fontRef>
        </p:style>
        <p:txBody>
          <a:bodyPr vertOverflow="overflow" horzOverflow="overflow" vert="horz" wrap="square" numCol="1" spcCol="0" rtlCol="0" fromWordArt="0" anchor="t" anchorCtr="0" forceAA="0" compatLnSpc="1">
            <a:spAutoFit/>
            <a:scene3d>
              <a:camera prst="orthographicFront"/>
              <a:lightRig rig="soft" dir="t">
                <a:rot lat="0" lon="0" rev="15600000"/>
              </a:lightRig>
            </a:scene3d>
            <a:sp3d prstMaterial="softEdge"/>
          </a:bodyPr>
          <a:lstStyle/>
          <a:p>
            <a:pPr lvl="0" algn="ctr">
              <a:lnSpc>
                <a:spcPct val="150000"/>
              </a:lnSpc>
              <a:buClrTx/>
              <a:buSzTx/>
              <a:buFontTx/>
            </a:pPr>
            <a:r>
              <a:rPr lang="zh-CN" altLang="en-US" sz="2800" b="1" dirty="0">
                <a:solidFill>
                  <a:srgbClr val="FF0000"/>
                </a:solidFill>
                <a:effectLst/>
                <a:latin typeface="黑体" panose="02010609060101010101" pitchFamily="49" charset="-122"/>
                <a:ea typeface="黑体" panose="02010609060101010101" pitchFamily="49" charset="-122"/>
                <a:sym typeface="+mn-ea"/>
              </a:rPr>
              <a:t>它是无产阶级建立政权的一次伟大尝试，而非社会主义革命。</a:t>
            </a:r>
            <a:endParaRPr lang="zh-CN" altLang="en-US" sz="2800" b="1" dirty="0">
              <a:solidFill>
                <a:srgbClr val="FF0000"/>
              </a:solidFill>
              <a:effectLst/>
              <a:latin typeface="黑体" panose="02010609060101010101" pitchFamily="49" charset="-122"/>
              <a:ea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up)">
                                      <p:cBhvr>
                                        <p:cTn id="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466782" y="1949057"/>
            <a:ext cx="11261027" cy="2862322"/>
          </a:xfrm>
          <a:prstGeom prst="rect">
            <a:avLst/>
          </a:prstGeom>
          <a:solidFill>
            <a:schemeClr val="bg1">
              <a:lumMod val="95000"/>
            </a:schemeClr>
          </a:solidFill>
          <a:ln w="12700">
            <a:solidFill>
              <a:schemeClr val="bg1">
                <a:lumMod val="85000"/>
              </a:schemeClr>
            </a:solidFill>
            <a:prstDash val="dash"/>
          </a:ln>
        </p:spPr>
        <p:txBody>
          <a:bodyPr wrap="square">
            <a:spAutoFit/>
          </a:bodyPr>
          <a:lstStyle/>
          <a:p>
            <a:pPr>
              <a:lnSpc>
                <a:spcPct val="150000"/>
              </a:lnSpc>
            </a:pPr>
            <a:r>
              <a:rPr lang="zh-CN" altLang="en-US" sz="2400" dirty="0">
                <a:latin typeface="黑体" panose="02010609060101010101" pitchFamily="49" charset="-122"/>
                <a:ea typeface="黑体" panose="02010609060101010101" pitchFamily="49" charset="-122"/>
                <a:cs typeface="Times New Roman" panose="02020603050405020304" pitchFamily="18" charset="0"/>
              </a:rPr>
              <a:t>　　在巴黎公社之前，无产阶级专政还只是一种纯理论概念，还是一个马克思和恩格斯所提出来的未曾被实践所实证的天才论断，</a:t>
            </a:r>
            <a:r>
              <a:rPr lang="en-US" altLang="zh-CN" sz="2400" dirty="0">
                <a:latin typeface="黑体" panose="02010609060101010101" pitchFamily="49" charset="-122"/>
                <a:ea typeface="黑体" panose="02010609060101010101" pitchFamily="49" charset="-122"/>
                <a:cs typeface="Times New Roman" panose="02020603050405020304" pitchFamily="18" charset="0"/>
              </a:rPr>
              <a:t>1871</a:t>
            </a:r>
            <a:r>
              <a:rPr lang="zh-CN" altLang="en-US" sz="2400" dirty="0">
                <a:latin typeface="黑体" panose="02010609060101010101" pitchFamily="49" charset="-122"/>
                <a:ea typeface="黑体" panose="02010609060101010101" pitchFamily="49" charset="-122"/>
                <a:cs typeface="Times New Roman" panose="02020603050405020304" pitchFamily="18" charset="0"/>
              </a:rPr>
              <a:t>年的巴黎公社不仅在理论上验证了马克思论断的科学性和正确性，而且在实践上解决了究竟用什么东西来代替被打碎的旧的国家机器以及无产阶级组织成为统治阶级后采取什么样的具体形式</a:t>
            </a:r>
            <a:r>
              <a:rPr lang="en-US" altLang="zh-CN" sz="2400" dirty="0">
                <a:latin typeface="黑体" panose="02010609060101010101" pitchFamily="49" charset="-122"/>
                <a:ea typeface="黑体" panose="02010609060101010101" pitchFamily="49" charset="-122"/>
                <a:cs typeface="Times New Roman" panose="02020603050405020304" pitchFamily="18" charset="0"/>
              </a:rPr>
              <a:t>……</a:t>
            </a:r>
            <a:endParaRPr lang="zh-CN" altLang="en-US" sz="2400" dirty="0">
              <a:latin typeface="黑体" panose="02010609060101010101" pitchFamily="49" charset="-122"/>
              <a:ea typeface="黑体" panose="02010609060101010101" pitchFamily="49" charset="-122"/>
              <a:cs typeface="Times New Roman" panose="02020603050405020304" pitchFamily="18" charset="0"/>
            </a:endParaRPr>
          </a:p>
          <a:p>
            <a:pPr algn="r">
              <a:lnSpc>
                <a:spcPct val="150000"/>
              </a:lnSpc>
            </a:pPr>
            <a:r>
              <a:rPr lang="en-US" altLang="zh-CN" sz="2400" dirty="0">
                <a:latin typeface="黑体" panose="02010609060101010101" pitchFamily="49" charset="-122"/>
                <a:ea typeface="黑体" panose="02010609060101010101" pitchFamily="49" charset="-122"/>
                <a:cs typeface="Times New Roman" panose="02020603050405020304" pitchFamily="18" charset="0"/>
              </a:rPr>
              <a:t>——</a:t>
            </a:r>
            <a:r>
              <a:rPr lang="zh-CN" altLang="en-US" sz="2400" dirty="0">
                <a:latin typeface="黑体" panose="02010609060101010101" pitchFamily="49" charset="-122"/>
                <a:ea typeface="黑体" panose="02010609060101010101" pitchFamily="49" charset="-122"/>
                <a:cs typeface="Times New Roman" panose="02020603050405020304" pitchFamily="18" charset="0"/>
              </a:rPr>
              <a:t>苏联科学院世界历史研究所</a:t>
            </a:r>
            <a:r>
              <a:rPr lang="en-US" altLang="zh-CN" sz="2400" dirty="0">
                <a:latin typeface="黑体" panose="02010609060101010101" pitchFamily="49" charset="-122"/>
                <a:ea typeface="黑体" panose="02010609060101010101" pitchFamily="49" charset="-122"/>
                <a:cs typeface="Times New Roman" panose="02020603050405020304" pitchFamily="18" charset="0"/>
              </a:rPr>
              <a:t>《</a:t>
            </a:r>
            <a:r>
              <a:rPr lang="zh-CN" altLang="en-US" sz="2400" dirty="0">
                <a:latin typeface="黑体" panose="02010609060101010101" pitchFamily="49" charset="-122"/>
                <a:ea typeface="黑体" panose="02010609060101010101" pitchFamily="49" charset="-122"/>
                <a:cs typeface="Times New Roman" panose="02020603050405020304" pitchFamily="18" charset="0"/>
              </a:rPr>
              <a:t>巴黎公社史</a:t>
            </a:r>
            <a:r>
              <a:rPr lang="en-US" altLang="zh-CN" sz="2400" dirty="0">
                <a:latin typeface="黑体" panose="02010609060101010101" pitchFamily="49" charset="-122"/>
                <a:ea typeface="黑体" panose="02010609060101010101" pitchFamily="49" charset="-122"/>
                <a:cs typeface="Times New Roman" panose="02020603050405020304" pitchFamily="18" charset="0"/>
              </a:rPr>
              <a:t>》</a:t>
            </a:r>
            <a:endParaRPr lang="en-US" altLang="zh-CN" sz="2400" dirty="0">
              <a:latin typeface="黑体" panose="02010609060101010101" pitchFamily="49" charset="-122"/>
              <a:ea typeface="黑体" panose="02010609060101010101" pitchFamily="49" charset="-122"/>
              <a:cs typeface="Times New Roman" panose="02020603050405020304" pitchFamily="18" charset="0"/>
            </a:endParaRPr>
          </a:p>
        </p:txBody>
      </p:sp>
      <p:sp>
        <p:nvSpPr>
          <p:cNvPr id="12" name="矩形 11"/>
          <p:cNvSpPr/>
          <p:nvPr/>
        </p:nvSpPr>
        <p:spPr>
          <a:xfrm>
            <a:off x="508482" y="4934368"/>
            <a:ext cx="11210938" cy="1198854"/>
          </a:xfrm>
          <a:prstGeom prst="rect">
            <a:avLst/>
          </a:prstGeom>
          <a:noFill/>
          <a:ln>
            <a:noFill/>
          </a:ln>
        </p:spPr>
        <p:style>
          <a:lnRef idx="2">
            <a:schemeClr val="accent2"/>
          </a:lnRef>
          <a:fillRef idx="1">
            <a:schemeClr val="lt1"/>
          </a:fillRef>
          <a:effectRef idx="0">
            <a:schemeClr val="accent2"/>
          </a:effectRef>
          <a:fontRef idx="minor">
            <a:schemeClr val="dk1"/>
          </a:fontRef>
        </p:style>
        <p:txBody>
          <a:bodyPr vertOverflow="overflow" horzOverflow="overflow" vert="horz" wrap="square" numCol="1" spcCol="0" rtlCol="0" fromWordArt="0" anchor="t" anchorCtr="0" forceAA="0" compatLnSpc="1">
            <a:spAutoFit/>
            <a:scene3d>
              <a:camera prst="orthographicFront"/>
              <a:lightRig rig="soft" dir="t">
                <a:rot lat="0" lon="0" rev="15600000"/>
              </a:lightRig>
            </a:scene3d>
            <a:sp3d prstMaterial="softEdge"/>
          </a:bodyPr>
          <a:lstStyle/>
          <a:p>
            <a:pPr lvl="0">
              <a:lnSpc>
                <a:spcPct val="150000"/>
              </a:lnSpc>
              <a:buClrTx/>
              <a:buSzTx/>
              <a:buFontTx/>
            </a:pPr>
            <a:r>
              <a:rPr lang="zh-CN" altLang="en-US" sz="2600" b="1" dirty="0">
                <a:solidFill>
                  <a:srgbClr val="FF0000"/>
                </a:solidFill>
                <a:latin typeface="黑体" panose="02010609060101010101" pitchFamily="49" charset="-122"/>
                <a:ea typeface="黑体" panose="02010609060101010101" pitchFamily="49" charset="-122"/>
                <a:sym typeface="+mn-ea"/>
              </a:rPr>
              <a:t>　　巴黎公社的失败不仅不意味着马克思主义的失败，反而使马克思主义在实践的过程中</a:t>
            </a:r>
            <a:r>
              <a:rPr lang="zh-CN" altLang="en-US" sz="2600" b="1" dirty="0" smtClean="0">
                <a:solidFill>
                  <a:srgbClr val="FF0000"/>
                </a:solidFill>
                <a:latin typeface="黑体" panose="02010609060101010101" pitchFamily="49" charset="-122"/>
                <a:ea typeface="黑体" panose="02010609060101010101" pitchFamily="49" charset="-122"/>
                <a:sym typeface="+mn-ea"/>
              </a:rPr>
              <a:t>不断地丰富</a:t>
            </a:r>
            <a:r>
              <a:rPr lang="zh-CN" altLang="en-US" sz="2600" b="1" dirty="0">
                <a:solidFill>
                  <a:srgbClr val="FF0000"/>
                </a:solidFill>
                <a:latin typeface="黑体" panose="02010609060101010101" pitchFamily="49" charset="-122"/>
                <a:ea typeface="黑体" panose="02010609060101010101" pitchFamily="49" charset="-122"/>
                <a:sym typeface="+mn-ea"/>
              </a:rPr>
              <a:t>和完善。</a:t>
            </a:r>
            <a:endParaRPr lang="zh-CN" altLang="en-US" sz="2600" b="1" dirty="0">
              <a:solidFill>
                <a:srgbClr val="FF0000"/>
              </a:solidFill>
              <a:latin typeface="黑体" panose="02010609060101010101" pitchFamily="49" charset="-122"/>
              <a:ea typeface="黑体" panose="02010609060101010101" pitchFamily="49" charset="-122"/>
              <a:sym typeface="+mn-ea"/>
            </a:endParaRPr>
          </a:p>
        </p:txBody>
      </p:sp>
      <p:sp>
        <p:nvSpPr>
          <p:cNvPr id="15" name="矩形 14"/>
          <p:cNvSpPr/>
          <p:nvPr/>
        </p:nvSpPr>
        <p:spPr>
          <a:xfrm>
            <a:off x="2159171" y="1177310"/>
            <a:ext cx="7909560" cy="523220"/>
          </a:xfrm>
          <a:prstGeom prst="rect">
            <a:avLst/>
          </a:prstGeom>
        </p:spPr>
        <p:txBody>
          <a:bodyPr wrap="square">
            <a:spAutoFit/>
          </a:bodyPr>
          <a:lstStyle/>
          <a:p>
            <a:pPr algn="ctr"/>
            <a:r>
              <a:rPr lang="zh-CN" altLang="en-US" sz="2800" b="1" dirty="0">
                <a:ea typeface="黑体" panose="02010609060101010101" pitchFamily="49" charset="-122"/>
              </a:rPr>
              <a:t>巴黎公社的失败是否意味着马克思主义的失败？</a:t>
            </a:r>
            <a:endParaRPr lang="zh-CN" altLang="en-US" sz="2800" b="1" dirty="0">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p:tgtEl>
                                          <p:spTgt spid="12"/>
                                        </p:tgtEl>
                                        <p:attrNameLst>
                                          <p:attrName>ppt_y</p:attrName>
                                        </p:attrNameLst>
                                      </p:cBhvr>
                                      <p:tavLst>
                                        <p:tav tm="0">
                                          <p:val>
                                            <p:strVal val="#ppt_y+#ppt_h*1.125000"/>
                                          </p:val>
                                        </p:tav>
                                        <p:tav tm="100000">
                                          <p:val>
                                            <p:strVal val="#ppt_y"/>
                                          </p:val>
                                        </p:tav>
                                      </p:tavLst>
                                    </p:anim>
                                    <p:animEffect transition="in" filter="wipe(up)">
                                      <p:cBhvr>
                                        <p:cTn id="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 Box 5"/>
          <p:cNvSpPr txBox="1"/>
          <p:nvPr/>
        </p:nvSpPr>
        <p:spPr>
          <a:xfrm>
            <a:off x="313224" y="2324723"/>
            <a:ext cx="2574925" cy="2651125"/>
          </a:xfrm>
          <a:prstGeom prst="rect">
            <a:avLst/>
          </a:prstGeom>
          <a:noFill/>
          <a:ln w="9525">
            <a:noFill/>
          </a:ln>
        </p:spPr>
        <p:txBody>
          <a:bodyPr vert="horz" wrap="square">
            <a:spAutoFit/>
          </a:bodyPr>
          <a:lstStyle/>
          <a:p>
            <a:pPr algn="ctr">
              <a:lnSpc>
                <a:spcPct val="130000"/>
              </a:lnSpc>
              <a:spcBef>
                <a:spcPct val="50000"/>
              </a:spcBef>
            </a:pPr>
            <a:r>
              <a:rPr lang="zh-CN" altLang="en-US" sz="3200" b="1" dirty="0">
                <a:solidFill>
                  <a:schemeClr val="tx1"/>
                </a:solidFill>
                <a:latin typeface="黑体" panose="02010609060101010101" pitchFamily="49" charset="-122"/>
                <a:ea typeface="黑体" panose="02010609060101010101" pitchFamily="49" charset="-122"/>
                <a:cs typeface="Times New Roman" panose="02020603050405020304" pitchFamily="18" charset="0"/>
              </a:rPr>
              <a:t>马克思主义的诞生和国际共产主义运动的兴起</a:t>
            </a:r>
            <a:endParaRPr lang="zh-CN" altLang="en-US" sz="3200" b="1" dirty="0">
              <a:solidFill>
                <a:schemeClr val="tx1"/>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34" name="AutoShape 6"/>
          <p:cNvSpPr/>
          <p:nvPr/>
        </p:nvSpPr>
        <p:spPr>
          <a:xfrm>
            <a:off x="2770927" y="2321510"/>
            <a:ext cx="476628" cy="2764909"/>
          </a:xfrm>
          <a:prstGeom prst="leftBrace">
            <a:avLst>
              <a:gd name="adj1" fmla="val 77594"/>
              <a:gd name="adj2" fmla="val 48588"/>
            </a:avLst>
          </a:prstGeom>
          <a:noFill/>
          <a:ln w="50800" cap="flat" cmpd="sng">
            <a:solidFill>
              <a:schemeClr val="tx1"/>
            </a:solidFill>
            <a:prstDash val="solid"/>
            <a:headEnd type="none" w="med" len="med"/>
            <a:tailEnd type="none" w="med" len="med"/>
          </a:ln>
        </p:spPr>
        <p:txBody>
          <a:bodyPr wrap="none" anchor="ctr"/>
          <a:lstStyle/>
          <a:p>
            <a:endParaRPr lang="zh-CN" altLang="en-US" sz="2400" dirty="0">
              <a:solidFill>
                <a:srgbClr val="C13F48"/>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48" name="Text Box 13"/>
          <p:cNvSpPr txBox="1"/>
          <p:nvPr/>
        </p:nvSpPr>
        <p:spPr>
          <a:xfrm>
            <a:off x="3247555" y="1875234"/>
            <a:ext cx="1629688" cy="892552"/>
          </a:xfrm>
          <a:prstGeom prst="rect">
            <a:avLst/>
          </a:prstGeom>
          <a:noFill/>
          <a:ln w="9525" cap="flat" cmpd="sng">
            <a:noFill/>
            <a:prstDash val="solid"/>
            <a:miter/>
            <a:headEnd type="none" w="med" len="med"/>
            <a:tailEnd type="none" w="med" len="med"/>
          </a:ln>
        </p:spPr>
        <p:txBody>
          <a:bodyPr wrap="square">
            <a:spAutoFit/>
          </a:bodyPr>
          <a:lstStyle/>
          <a:p>
            <a:r>
              <a:rPr lang="zh-CN" altLang="en-US" sz="2600" dirty="0">
                <a:latin typeface="黑体" panose="02010609060101010101" pitchFamily="49" charset="-122"/>
                <a:ea typeface="黑体" panose="02010609060101010101" pitchFamily="49" charset="-122"/>
                <a:cs typeface="Times New Roman" panose="02020603050405020304" pitchFamily="18" charset="0"/>
              </a:rPr>
              <a:t>马克思主义诞生</a:t>
            </a: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p:txBody>
      </p:sp>
      <p:sp>
        <p:nvSpPr>
          <p:cNvPr id="19" name="Text Box 13"/>
          <p:cNvSpPr txBox="1"/>
          <p:nvPr/>
        </p:nvSpPr>
        <p:spPr>
          <a:xfrm>
            <a:off x="3247556" y="4406616"/>
            <a:ext cx="1360546" cy="1292662"/>
          </a:xfrm>
          <a:prstGeom prst="rect">
            <a:avLst/>
          </a:prstGeom>
          <a:noFill/>
          <a:ln w="9525" cap="flat" cmpd="sng">
            <a:noFill/>
            <a:prstDash val="solid"/>
            <a:miter/>
            <a:headEnd type="none" w="med" len="med"/>
            <a:tailEnd type="none" w="med" len="med"/>
          </a:ln>
        </p:spPr>
        <p:txBody>
          <a:bodyPr wrap="square">
            <a:spAutoFit/>
          </a:bodyPr>
          <a:lstStyle/>
          <a:p>
            <a:pPr algn="ctr"/>
            <a:r>
              <a:rPr lang="zh-CN" altLang="en-US" sz="2600" dirty="0">
                <a:latin typeface="黑体" panose="02010609060101010101" pitchFamily="49" charset="-122"/>
                <a:ea typeface="黑体" panose="02010609060101010101" pitchFamily="49" charset="-122"/>
                <a:cs typeface="Times New Roman" panose="02020603050405020304" pitchFamily="18" charset="0"/>
              </a:rPr>
              <a:t>国际工人运动的兴起</a:t>
            </a: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p:txBody>
      </p:sp>
      <p:sp>
        <p:nvSpPr>
          <p:cNvPr id="20" name="AutoShape 6"/>
          <p:cNvSpPr/>
          <p:nvPr/>
        </p:nvSpPr>
        <p:spPr>
          <a:xfrm>
            <a:off x="4801123" y="1647291"/>
            <a:ext cx="213321" cy="1955718"/>
          </a:xfrm>
          <a:prstGeom prst="leftBrace">
            <a:avLst>
              <a:gd name="adj1" fmla="val 47974"/>
              <a:gd name="adj2" fmla="val 48588"/>
            </a:avLst>
          </a:prstGeom>
          <a:noFill/>
          <a:ln w="50800" cap="flat" cmpd="sng">
            <a:solidFill>
              <a:schemeClr val="tx1"/>
            </a:solidFill>
            <a:prstDash val="solid"/>
            <a:headEnd type="none" w="med" len="med"/>
            <a:tailEnd type="none" w="med" len="med"/>
          </a:ln>
        </p:spPr>
        <p:txBody>
          <a:bodyPr wrap="none" anchor="ctr"/>
          <a:lstStyle/>
          <a:p>
            <a:endParaRPr lang="zh-CN" altLang="en-US" sz="2400" dirty="0">
              <a:solidFill>
                <a:srgbClr val="C13F48"/>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22" name="Text Box 13"/>
          <p:cNvSpPr txBox="1"/>
          <p:nvPr/>
        </p:nvSpPr>
        <p:spPr>
          <a:xfrm>
            <a:off x="5014444" y="1377270"/>
            <a:ext cx="6963447" cy="2492990"/>
          </a:xfrm>
          <a:prstGeom prst="rect">
            <a:avLst/>
          </a:prstGeom>
          <a:noFill/>
          <a:ln w="9525" cap="flat" cmpd="sng">
            <a:noFill/>
            <a:prstDash val="solid"/>
            <a:miter/>
            <a:headEnd type="none" w="med" len="med"/>
            <a:tailEnd type="none" w="med" len="med"/>
          </a:ln>
        </p:spPr>
        <p:txBody>
          <a:bodyPr wrap="square">
            <a:spAutoFit/>
          </a:bodyPr>
          <a:lstStyle/>
          <a:p>
            <a:pPr>
              <a:lnSpc>
                <a:spcPct val="150000"/>
              </a:lnSpc>
            </a:pPr>
            <a:r>
              <a:rPr lang="zh-CN" altLang="en-US" sz="2600" dirty="0">
                <a:latin typeface="黑体" panose="02010609060101010101" pitchFamily="49" charset="-122"/>
                <a:ea typeface="黑体" panose="02010609060101010101" pitchFamily="49" charset="-122"/>
                <a:cs typeface="Times New Roman" panose="02020603050405020304" pitchFamily="18" charset="0"/>
              </a:rPr>
              <a:t>马克思与恩格斯的友谊与合作</a:t>
            </a:r>
            <a:endParaRPr lang="en-US" altLang="zh-CN" sz="2600" dirty="0">
              <a:latin typeface="黑体" panose="02010609060101010101" pitchFamily="49" charset="-122"/>
              <a:ea typeface="黑体" panose="02010609060101010101" pitchFamily="49" charset="-122"/>
              <a:cs typeface="Times New Roman" panose="02020603050405020304" pitchFamily="18" charset="0"/>
            </a:endParaRPr>
          </a:p>
          <a:p>
            <a:pPr>
              <a:lnSpc>
                <a:spcPct val="150000"/>
              </a:lnSpc>
            </a:pPr>
            <a:r>
              <a:rPr lang="zh-CN" altLang="en-US" sz="2600" dirty="0">
                <a:latin typeface="黑体" panose="02010609060101010101" pitchFamily="49" charset="-122"/>
                <a:ea typeface="黑体" panose="02010609060101010101" pitchFamily="49" charset="-122"/>
                <a:cs typeface="Times New Roman" panose="02020603050405020304" pitchFamily="18" charset="0"/>
              </a:rPr>
              <a:t>马克思主义理论：马克思主义哲学、政治经济　</a:t>
            </a:r>
            <a:endParaRPr lang="en-US" altLang="zh-CN" sz="2600" dirty="0">
              <a:latin typeface="黑体" panose="02010609060101010101" pitchFamily="49" charset="-122"/>
              <a:ea typeface="黑体" panose="02010609060101010101" pitchFamily="49" charset="-122"/>
              <a:cs typeface="Times New Roman" panose="02020603050405020304" pitchFamily="18" charset="0"/>
            </a:endParaRPr>
          </a:p>
          <a:p>
            <a:pPr>
              <a:lnSpc>
                <a:spcPct val="150000"/>
              </a:lnSpc>
            </a:pPr>
            <a:r>
              <a:rPr lang="zh-CN" altLang="en-US" sz="2600" dirty="0">
                <a:latin typeface="黑体" panose="02010609060101010101" pitchFamily="49" charset="-122"/>
                <a:ea typeface="黑体" panose="02010609060101010101" pitchFamily="49" charset="-122"/>
                <a:cs typeface="Times New Roman" panose="02020603050405020304" pitchFamily="18" charset="0"/>
              </a:rPr>
              <a:t>　　　　　　　　学和科学社会主义</a:t>
            </a:r>
            <a:endParaRPr lang="en-US" altLang="zh-CN" sz="2600" dirty="0">
              <a:latin typeface="黑体" panose="02010609060101010101" pitchFamily="49" charset="-122"/>
              <a:ea typeface="黑体" panose="02010609060101010101" pitchFamily="49" charset="-122"/>
              <a:cs typeface="Times New Roman" panose="02020603050405020304" pitchFamily="18" charset="0"/>
            </a:endParaRPr>
          </a:p>
          <a:p>
            <a:pPr>
              <a:lnSpc>
                <a:spcPct val="150000"/>
              </a:lnSpc>
            </a:pPr>
            <a:r>
              <a:rPr lang="zh-CN" altLang="en-US" sz="2600" dirty="0">
                <a:latin typeface="黑体" panose="02010609060101010101" pitchFamily="49" charset="-122"/>
                <a:ea typeface="黑体" panose="02010609060101010101" pitchFamily="49" charset="-122"/>
                <a:cs typeface="Times New Roman" panose="02020603050405020304" pitchFamily="18" charset="0"/>
              </a:rPr>
              <a:t>标志：</a:t>
            </a:r>
            <a:r>
              <a:rPr lang="en-US" altLang="zh-CN" sz="2600" dirty="0">
                <a:latin typeface="黑体" panose="02010609060101010101" pitchFamily="49" charset="-122"/>
                <a:ea typeface="黑体" panose="02010609060101010101" pitchFamily="49" charset="-122"/>
                <a:cs typeface="Times New Roman" panose="02020603050405020304" pitchFamily="18" charset="0"/>
              </a:rPr>
              <a:t>《</a:t>
            </a:r>
            <a:r>
              <a:rPr lang="zh-CN" altLang="en-US" sz="2600" dirty="0">
                <a:latin typeface="黑体" panose="02010609060101010101" pitchFamily="49" charset="-122"/>
                <a:ea typeface="黑体" panose="02010609060101010101" pitchFamily="49" charset="-122"/>
                <a:cs typeface="Times New Roman" panose="02020603050405020304" pitchFamily="18" charset="0"/>
              </a:rPr>
              <a:t>共产党宣言</a:t>
            </a:r>
            <a:r>
              <a:rPr lang="en-US" altLang="zh-CN" sz="2600" dirty="0">
                <a:latin typeface="黑体" panose="02010609060101010101" pitchFamily="49" charset="-122"/>
                <a:ea typeface="黑体" panose="02010609060101010101" pitchFamily="49" charset="-122"/>
                <a:cs typeface="Times New Roman" panose="02020603050405020304" pitchFamily="18" charset="0"/>
              </a:rPr>
              <a:t>》</a:t>
            </a:r>
            <a:r>
              <a:rPr lang="zh-CN" altLang="en-US" sz="2600" dirty="0">
                <a:latin typeface="黑体" panose="02010609060101010101" pitchFamily="49" charset="-122"/>
                <a:ea typeface="黑体" panose="02010609060101010101" pitchFamily="49" charset="-122"/>
                <a:cs typeface="Times New Roman" panose="02020603050405020304" pitchFamily="18" charset="0"/>
              </a:rPr>
              <a:t>的发表</a:t>
            </a: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p:txBody>
      </p:sp>
      <p:sp>
        <p:nvSpPr>
          <p:cNvPr id="24" name="AutoShape 6"/>
          <p:cNvSpPr/>
          <p:nvPr/>
        </p:nvSpPr>
        <p:spPr>
          <a:xfrm>
            <a:off x="4524331" y="4260580"/>
            <a:ext cx="212873" cy="1430537"/>
          </a:xfrm>
          <a:prstGeom prst="leftBrace">
            <a:avLst>
              <a:gd name="adj1" fmla="val 81475"/>
              <a:gd name="adj2" fmla="val 48588"/>
            </a:avLst>
          </a:prstGeom>
          <a:noFill/>
          <a:ln w="50800" cap="flat" cmpd="sng">
            <a:solidFill>
              <a:schemeClr val="tx1"/>
            </a:solidFill>
            <a:prstDash val="solid"/>
            <a:headEnd type="none" w="med" len="med"/>
            <a:tailEnd type="none" w="med" len="med"/>
          </a:ln>
        </p:spPr>
        <p:txBody>
          <a:bodyPr wrap="none" anchor="ctr"/>
          <a:lstStyle/>
          <a:p>
            <a:endParaRPr lang="zh-CN" altLang="en-US" sz="2400" dirty="0">
              <a:solidFill>
                <a:srgbClr val="C13F48"/>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27" name="Text Box 13"/>
          <p:cNvSpPr txBox="1"/>
          <p:nvPr/>
        </p:nvSpPr>
        <p:spPr>
          <a:xfrm>
            <a:off x="4737204" y="4037231"/>
            <a:ext cx="7240687" cy="692497"/>
          </a:xfrm>
          <a:prstGeom prst="rect">
            <a:avLst/>
          </a:prstGeom>
          <a:noFill/>
          <a:ln w="9525" cap="flat" cmpd="sng">
            <a:noFill/>
            <a:prstDash val="solid"/>
            <a:miter/>
            <a:headEnd type="none" w="med" len="med"/>
            <a:tailEnd type="none" w="med" len="med"/>
          </a:ln>
        </p:spPr>
        <p:txBody>
          <a:bodyPr wrap="square">
            <a:spAutoFit/>
          </a:bodyPr>
          <a:lstStyle/>
          <a:p>
            <a:pPr>
              <a:lnSpc>
                <a:spcPct val="150000"/>
              </a:lnSpc>
            </a:pPr>
            <a:r>
              <a:rPr lang="zh-CN" altLang="en-US" sz="2600" dirty="0">
                <a:latin typeface="黑体" panose="02010609060101010101" pitchFamily="49" charset="-122"/>
                <a:ea typeface="黑体" panose="02010609060101010101" pitchFamily="49" charset="-122"/>
                <a:cs typeface="Times New Roman" panose="02020603050405020304" pitchFamily="18" charset="0"/>
              </a:rPr>
              <a:t>第一国际：在各国建立支部，联合进行经济斗争</a:t>
            </a:r>
            <a:endParaRPr lang="en-US" altLang="zh-CN" sz="2600" dirty="0">
              <a:latin typeface="黑体" panose="02010609060101010101" pitchFamily="49" charset="-122"/>
              <a:ea typeface="黑体" panose="02010609060101010101" pitchFamily="49" charset="-122"/>
              <a:cs typeface="Times New Roman" panose="02020603050405020304" pitchFamily="18" charset="0"/>
            </a:endParaRPr>
          </a:p>
        </p:txBody>
      </p:sp>
      <p:sp>
        <p:nvSpPr>
          <p:cNvPr id="14" name="文本框 13"/>
          <p:cNvSpPr txBox="1"/>
          <p:nvPr/>
        </p:nvSpPr>
        <p:spPr>
          <a:xfrm>
            <a:off x="4737203" y="5287136"/>
            <a:ext cx="7240687" cy="692497"/>
          </a:xfrm>
          <a:prstGeom prst="rect">
            <a:avLst/>
          </a:prstGeom>
          <a:noFill/>
        </p:spPr>
        <p:txBody>
          <a:bodyPr wrap="square">
            <a:spAutoFit/>
          </a:bodyPr>
          <a:lstStyle/>
          <a:p>
            <a:pPr>
              <a:lnSpc>
                <a:spcPct val="150000"/>
              </a:lnSpc>
            </a:pPr>
            <a:r>
              <a:rPr lang="zh-CN" altLang="en-US" sz="2600" dirty="0">
                <a:latin typeface="黑体" panose="02010609060101010101" pitchFamily="49" charset="-122"/>
                <a:ea typeface="黑体" panose="02010609060101010101" pitchFamily="49" charset="-122"/>
                <a:cs typeface="Times New Roman" panose="02020603050405020304" pitchFamily="18" charset="0"/>
              </a:rPr>
              <a:t>巴黎公社运动：世界上第一个无产阶级政权</a:t>
            </a: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
          <p:cNvGrpSpPr/>
          <p:nvPr>
            <p:custDataLst>
              <p:tags r:id="rId1"/>
            </p:custDataLst>
          </p:nvPr>
        </p:nvGrpSpPr>
        <p:grpSpPr>
          <a:xfrm>
            <a:off x="4171366" y="1110912"/>
            <a:ext cx="3032678" cy="721556"/>
            <a:chOff x="2586038" y="765175"/>
            <a:chExt cx="4043362" cy="962025"/>
          </a:xfrm>
        </p:grpSpPr>
        <p:sp>
          <p:nvSpPr>
            <p:cNvPr id="8" name="Freeform 5"/>
            <p:cNvSpPr/>
            <p:nvPr>
              <p:custDataLst>
                <p:tags r:id="rId2"/>
              </p:custDataLst>
            </p:nvPr>
          </p:nvSpPr>
          <p:spPr bwMode="auto">
            <a:xfrm>
              <a:off x="3700463" y="1412875"/>
              <a:ext cx="1744662" cy="314325"/>
            </a:xfrm>
            <a:custGeom>
              <a:avLst/>
              <a:gdLst>
                <a:gd name="T0" fmla="*/ 62 w 1378"/>
                <a:gd name="T1" fmla="*/ 100 h 248"/>
                <a:gd name="T2" fmla="*/ 380 w 1378"/>
                <a:gd name="T3" fmla="*/ 44 h 248"/>
                <a:gd name="T4" fmla="*/ 422 w 1378"/>
                <a:gd name="T5" fmla="*/ 116 h 248"/>
                <a:gd name="T6" fmla="*/ 400 w 1378"/>
                <a:gd name="T7" fmla="*/ 98 h 248"/>
                <a:gd name="T8" fmla="*/ 406 w 1378"/>
                <a:gd name="T9" fmla="*/ 132 h 248"/>
                <a:gd name="T10" fmla="*/ 428 w 1378"/>
                <a:gd name="T11" fmla="*/ 90 h 248"/>
                <a:gd name="T12" fmla="*/ 492 w 1378"/>
                <a:gd name="T13" fmla="*/ 24 h 248"/>
                <a:gd name="T14" fmla="*/ 642 w 1378"/>
                <a:gd name="T15" fmla="*/ 58 h 248"/>
                <a:gd name="T16" fmla="*/ 548 w 1378"/>
                <a:gd name="T17" fmla="*/ 84 h 248"/>
                <a:gd name="T18" fmla="*/ 474 w 1378"/>
                <a:gd name="T19" fmla="*/ 178 h 248"/>
                <a:gd name="T20" fmla="*/ 606 w 1378"/>
                <a:gd name="T21" fmla="*/ 248 h 248"/>
                <a:gd name="T22" fmla="*/ 772 w 1378"/>
                <a:gd name="T23" fmla="*/ 248 h 248"/>
                <a:gd name="T24" fmla="*/ 904 w 1378"/>
                <a:gd name="T25" fmla="*/ 178 h 248"/>
                <a:gd name="T26" fmla="*/ 830 w 1378"/>
                <a:gd name="T27" fmla="*/ 84 h 248"/>
                <a:gd name="T28" fmla="*/ 736 w 1378"/>
                <a:gd name="T29" fmla="*/ 58 h 248"/>
                <a:gd name="T30" fmla="*/ 886 w 1378"/>
                <a:gd name="T31" fmla="*/ 24 h 248"/>
                <a:gd name="T32" fmla="*/ 950 w 1378"/>
                <a:gd name="T33" fmla="*/ 90 h 248"/>
                <a:gd name="T34" fmla="*/ 972 w 1378"/>
                <a:gd name="T35" fmla="*/ 132 h 248"/>
                <a:gd name="T36" fmla="*/ 980 w 1378"/>
                <a:gd name="T37" fmla="*/ 98 h 248"/>
                <a:gd name="T38" fmla="*/ 956 w 1378"/>
                <a:gd name="T39" fmla="*/ 120 h 248"/>
                <a:gd name="T40" fmla="*/ 996 w 1378"/>
                <a:gd name="T41" fmla="*/ 44 h 248"/>
                <a:gd name="T42" fmla="*/ 1316 w 1378"/>
                <a:gd name="T43" fmla="*/ 100 h 248"/>
                <a:gd name="T44" fmla="*/ 1376 w 1378"/>
                <a:gd name="T45" fmla="*/ 56 h 248"/>
                <a:gd name="T46" fmla="*/ 1226 w 1378"/>
                <a:gd name="T47" fmla="*/ 2 h 248"/>
                <a:gd name="T48" fmla="*/ 968 w 1378"/>
                <a:gd name="T49" fmla="*/ 20 h 248"/>
                <a:gd name="T50" fmla="*/ 744 w 1378"/>
                <a:gd name="T51" fmla="*/ 8 h 248"/>
                <a:gd name="T52" fmla="*/ 594 w 1378"/>
                <a:gd name="T53" fmla="*/ 2 h 248"/>
                <a:gd name="T54" fmla="*/ 372 w 1378"/>
                <a:gd name="T55" fmla="*/ 30 h 248"/>
                <a:gd name="T56" fmla="*/ 100 w 1378"/>
                <a:gd name="T57" fmla="*/ 8 h 248"/>
                <a:gd name="T58" fmla="*/ 0 w 1378"/>
                <a:gd name="T59" fmla="*/ 62 h 248"/>
                <a:gd name="T60" fmla="*/ 1198 w 1378"/>
                <a:gd name="T61" fmla="*/ 4 h 248"/>
                <a:gd name="T62" fmla="*/ 1368 w 1378"/>
                <a:gd name="T63" fmla="*/ 42 h 248"/>
                <a:gd name="T64" fmla="*/ 1350 w 1378"/>
                <a:gd name="T65" fmla="*/ 90 h 248"/>
                <a:gd name="T66" fmla="*/ 1080 w 1378"/>
                <a:gd name="T67" fmla="*/ 52 h 248"/>
                <a:gd name="T68" fmla="*/ 760 w 1378"/>
                <a:gd name="T69" fmla="*/ 182 h 248"/>
                <a:gd name="T70" fmla="*/ 788 w 1378"/>
                <a:gd name="T71" fmla="*/ 100 h 248"/>
                <a:gd name="T72" fmla="*/ 898 w 1378"/>
                <a:gd name="T73" fmla="*/ 152 h 248"/>
                <a:gd name="T74" fmla="*/ 846 w 1378"/>
                <a:gd name="T75" fmla="*/ 230 h 248"/>
                <a:gd name="T76" fmla="*/ 614 w 1378"/>
                <a:gd name="T77" fmla="*/ 102 h 248"/>
                <a:gd name="T78" fmla="*/ 626 w 1378"/>
                <a:gd name="T79" fmla="*/ 196 h 248"/>
                <a:gd name="T80" fmla="*/ 606 w 1378"/>
                <a:gd name="T81" fmla="*/ 244 h 248"/>
                <a:gd name="T82" fmla="*/ 480 w 1378"/>
                <a:gd name="T83" fmla="*/ 178 h 248"/>
                <a:gd name="T84" fmla="*/ 550 w 1378"/>
                <a:gd name="T85" fmla="*/ 102 h 248"/>
                <a:gd name="T86" fmla="*/ 726 w 1378"/>
                <a:gd name="T87" fmla="*/ 60 h 248"/>
                <a:gd name="T88" fmla="*/ 708 w 1378"/>
                <a:gd name="T89" fmla="*/ 134 h 248"/>
                <a:gd name="T90" fmla="*/ 732 w 1378"/>
                <a:gd name="T91" fmla="*/ 178 h 248"/>
                <a:gd name="T92" fmla="*/ 752 w 1378"/>
                <a:gd name="T93" fmla="*/ 166 h 248"/>
                <a:gd name="T94" fmla="*/ 724 w 1378"/>
                <a:gd name="T95" fmla="*/ 148 h 248"/>
                <a:gd name="T96" fmla="*/ 710 w 1378"/>
                <a:gd name="T97" fmla="*/ 152 h 248"/>
                <a:gd name="T98" fmla="*/ 760 w 1378"/>
                <a:gd name="T99" fmla="*/ 102 h 248"/>
                <a:gd name="T100" fmla="*/ 736 w 1378"/>
                <a:gd name="T101" fmla="*/ 206 h 248"/>
                <a:gd name="T102" fmla="*/ 622 w 1378"/>
                <a:gd name="T103" fmla="*/ 182 h 248"/>
                <a:gd name="T104" fmla="*/ 644 w 1378"/>
                <a:gd name="T105" fmla="*/ 112 h 248"/>
                <a:gd name="T106" fmla="*/ 662 w 1378"/>
                <a:gd name="T107" fmla="*/ 164 h 248"/>
                <a:gd name="T108" fmla="*/ 642 w 1378"/>
                <a:gd name="T109" fmla="*/ 144 h 248"/>
                <a:gd name="T110" fmla="*/ 638 w 1378"/>
                <a:gd name="T111" fmla="*/ 176 h 248"/>
                <a:gd name="T112" fmla="*/ 652 w 1378"/>
                <a:gd name="T113" fmla="*/ 176 h 248"/>
                <a:gd name="T114" fmla="*/ 658 w 1378"/>
                <a:gd name="T115" fmla="*/ 110 h 248"/>
                <a:gd name="T116" fmla="*/ 688 w 1378"/>
                <a:gd name="T117" fmla="*/ 40 h 248"/>
                <a:gd name="T118" fmla="*/ 76 w 1378"/>
                <a:gd name="T119" fmla="*/ 14 h 248"/>
                <a:gd name="T120" fmla="*/ 290 w 1378"/>
                <a:gd name="T121" fmla="*/ 12 h 248"/>
                <a:gd name="T122" fmla="*/ 122 w 1378"/>
                <a:gd name="T123" fmla="*/ 96 h 248"/>
                <a:gd name="T124" fmla="*/ 4 w 1378"/>
                <a:gd name="T125" fmla="*/ 6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78" h="248">
                  <a:moveTo>
                    <a:pt x="0" y="62"/>
                  </a:moveTo>
                  <a:lnTo>
                    <a:pt x="0" y="62"/>
                  </a:lnTo>
                  <a:lnTo>
                    <a:pt x="2" y="70"/>
                  </a:lnTo>
                  <a:lnTo>
                    <a:pt x="4" y="76"/>
                  </a:lnTo>
                  <a:lnTo>
                    <a:pt x="8" y="80"/>
                  </a:lnTo>
                  <a:lnTo>
                    <a:pt x="12" y="86"/>
                  </a:lnTo>
                  <a:lnTo>
                    <a:pt x="26" y="92"/>
                  </a:lnTo>
                  <a:lnTo>
                    <a:pt x="42" y="98"/>
                  </a:lnTo>
                  <a:lnTo>
                    <a:pt x="62" y="100"/>
                  </a:lnTo>
                  <a:lnTo>
                    <a:pt x="82" y="102"/>
                  </a:lnTo>
                  <a:lnTo>
                    <a:pt x="124" y="100"/>
                  </a:lnTo>
                  <a:lnTo>
                    <a:pt x="124" y="100"/>
                  </a:lnTo>
                  <a:lnTo>
                    <a:pt x="152" y="96"/>
                  </a:lnTo>
                  <a:lnTo>
                    <a:pt x="184" y="92"/>
                  </a:lnTo>
                  <a:lnTo>
                    <a:pt x="246" y="78"/>
                  </a:lnTo>
                  <a:lnTo>
                    <a:pt x="312" y="60"/>
                  </a:lnTo>
                  <a:lnTo>
                    <a:pt x="380" y="44"/>
                  </a:lnTo>
                  <a:lnTo>
                    <a:pt x="380" y="44"/>
                  </a:lnTo>
                  <a:lnTo>
                    <a:pt x="398" y="54"/>
                  </a:lnTo>
                  <a:lnTo>
                    <a:pt x="412" y="68"/>
                  </a:lnTo>
                  <a:lnTo>
                    <a:pt x="418" y="76"/>
                  </a:lnTo>
                  <a:lnTo>
                    <a:pt x="422" y="84"/>
                  </a:lnTo>
                  <a:lnTo>
                    <a:pt x="424" y="90"/>
                  </a:lnTo>
                  <a:lnTo>
                    <a:pt x="426" y="100"/>
                  </a:lnTo>
                  <a:lnTo>
                    <a:pt x="426" y="100"/>
                  </a:lnTo>
                  <a:lnTo>
                    <a:pt x="426" y="108"/>
                  </a:lnTo>
                  <a:lnTo>
                    <a:pt x="422" y="116"/>
                  </a:lnTo>
                  <a:lnTo>
                    <a:pt x="422" y="116"/>
                  </a:lnTo>
                  <a:lnTo>
                    <a:pt x="422" y="114"/>
                  </a:lnTo>
                  <a:lnTo>
                    <a:pt x="422" y="114"/>
                  </a:lnTo>
                  <a:lnTo>
                    <a:pt x="422" y="108"/>
                  </a:lnTo>
                  <a:lnTo>
                    <a:pt x="418" y="102"/>
                  </a:lnTo>
                  <a:lnTo>
                    <a:pt x="412" y="98"/>
                  </a:lnTo>
                  <a:lnTo>
                    <a:pt x="406" y="96"/>
                  </a:lnTo>
                  <a:lnTo>
                    <a:pt x="406" y="96"/>
                  </a:lnTo>
                  <a:lnTo>
                    <a:pt x="400" y="98"/>
                  </a:lnTo>
                  <a:lnTo>
                    <a:pt x="394" y="102"/>
                  </a:lnTo>
                  <a:lnTo>
                    <a:pt x="390" y="108"/>
                  </a:lnTo>
                  <a:lnTo>
                    <a:pt x="388" y="114"/>
                  </a:lnTo>
                  <a:lnTo>
                    <a:pt x="388" y="114"/>
                  </a:lnTo>
                  <a:lnTo>
                    <a:pt x="390" y="120"/>
                  </a:lnTo>
                  <a:lnTo>
                    <a:pt x="394" y="126"/>
                  </a:lnTo>
                  <a:lnTo>
                    <a:pt x="400" y="130"/>
                  </a:lnTo>
                  <a:lnTo>
                    <a:pt x="406" y="132"/>
                  </a:lnTo>
                  <a:lnTo>
                    <a:pt x="406" y="132"/>
                  </a:lnTo>
                  <a:lnTo>
                    <a:pt x="412" y="130"/>
                  </a:lnTo>
                  <a:lnTo>
                    <a:pt x="416" y="128"/>
                  </a:lnTo>
                  <a:lnTo>
                    <a:pt x="416" y="128"/>
                  </a:lnTo>
                  <a:lnTo>
                    <a:pt x="422" y="124"/>
                  </a:lnTo>
                  <a:lnTo>
                    <a:pt x="426" y="118"/>
                  </a:lnTo>
                  <a:lnTo>
                    <a:pt x="428" y="108"/>
                  </a:lnTo>
                  <a:lnTo>
                    <a:pt x="430" y="98"/>
                  </a:lnTo>
                  <a:lnTo>
                    <a:pt x="430" y="98"/>
                  </a:lnTo>
                  <a:lnTo>
                    <a:pt x="428" y="90"/>
                  </a:lnTo>
                  <a:lnTo>
                    <a:pt x="426" y="82"/>
                  </a:lnTo>
                  <a:lnTo>
                    <a:pt x="422" y="76"/>
                  </a:lnTo>
                  <a:lnTo>
                    <a:pt x="416" y="68"/>
                  </a:lnTo>
                  <a:lnTo>
                    <a:pt x="402" y="54"/>
                  </a:lnTo>
                  <a:lnTo>
                    <a:pt x="386" y="42"/>
                  </a:lnTo>
                  <a:lnTo>
                    <a:pt x="386" y="42"/>
                  </a:lnTo>
                  <a:lnTo>
                    <a:pt x="420" y="34"/>
                  </a:lnTo>
                  <a:lnTo>
                    <a:pt x="456" y="28"/>
                  </a:lnTo>
                  <a:lnTo>
                    <a:pt x="492" y="24"/>
                  </a:lnTo>
                  <a:lnTo>
                    <a:pt x="528" y="20"/>
                  </a:lnTo>
                  <a:lnTo>
                    <a:pt x="528" y="20"/>
                  </a:lnTo>
                  <a:lnTo>
                    <a:pt x="566" y="18"/>
                  </a:lnTo>
                  <a:lnTo>
                    <a:pt x="604" y="20"/>
                  </a:lnTo>
                  <a:lnTo>
                    <a:pt x="640" y="26"/>
                  </a:lnTo>
                  <a:lnTo>
                    <a:pt x="674" y="34"/>
                  </a:lnTo>
                  <a:lnTo>
                    <a:pt x="674" y="34"/>
                  </a:lnTo>
                  <a:lnTo>
                    <a:pt x="656" y="46"/>
                  </a:lnTo>
                  <a:lnTo>
                    <a:pt x="642" y="58"/>
                  </a:lnTo>
                  <a:lnTo>
                    <a:pt x="630" y="72"/>
                  </a:lnTo>
                  <a:lnTo>
                    <a:pt x="620" y="86"/>
                  </a:lnTo>
                  <a:lnTo>
                    <a:pt x="620" y="86"/>
                  </a:lnTo>
                  <a:lnTo>
                    <a:pt x="608" y="84"/>
                  </a:lnTo>
                  <a:lnTo>
                    <a:pt x="594" y="82"/>
                  </a:lnTo>
                  <a:lnTo>
                    <a:pt x="582" y="80"/>
                  </a:lnTo>
                  <a:lnTo>
                    <a:pt x="568" y="80"/>
                  </a:lnTo>
                  <a:lnTo>
                    <a:pt x="568" y="80"/>
                  </a:lnTo>
                  <a:lnTo>
                    <a:pt x="548" y="84"/>
                  </a:lnTo>
                  <a:lnTo>
                    <a:pt x="530" y="90"/>
                  </a:lnTo>
                  <a:lnTo>
                    <a:pt x="514" y="98"/>
                  </a:lnTo>
                  <a:lnTo>
                    <a:pt x="498" y="108"/>
                  </a:lnTo>
                  <a:lnTo>
                    <a:pt x="486" y="120"/>
                  </a:lnTo>
                  <a:lnTo>
                    <a:pt x="478" y="134"/>
                  </a:lnTo>
                  <a:lnTo>
                    <a:pt x="472" y="150"/>
                  </a:lnTo>
                  <a:lnTo>
                    <a:pt x="472" y="168"/>
                  </a:lnTo>
                  <a:lnTo>
                    <a:pt x="472" y="168"/>
                  </a:lnTo>
                  <a:lnTo>
                    <a:pt x="474" y="178"/>
                  </a:lnTo>
                  <a:lnTo>
                    <a:pt x="476" y="188"/>
                  </a:lnTo>
                  <a:lnTo>
                    <a:pt x="482" y="198"/>
                  </a:lnTo>
                  <a:lnTo>
                    <a:pt x="488" y="206"/>
                  </a:lnTo>
                  <a:lnTo>
                    <a:pt x="496" y="214"/>
                  </a:lnTo>
                  <a:lnTo>
                    <a:pt x="506" y="222"/>
                  </a:lnTo>
                  <a:lnTo>
                    <a:pt x="526" y="232"/>
                  </a:lnTo>
                  <a:lnTo>
                    <a:pt x="552" y="240"/>
                  </a:lnTo>
                  <a:lnTo>
                    <a:pt x="578" y="246"/>
                  </a:lnTo>
                  <a:lnTo>
                    <a:pt x="606" y="248"/>
                  </a:lnTo>
                  <a:lnTo>
                    <a:pt x="634" y="248"/>
                  </a:lnTo>
                  <a:lnTo>
                    <a:pt x="634" y="248"/>
                  </a:lnTo>
                  <a:lnTo>
                    <a:pt x="662" y="244"/>
                  </a:lnTo>
                  <a:lnTo>
                    <a:pt x="688" y="238"/>
                  </a:lnTo>
                  <a:lnTo>
                    <a:pt x="688" y="238"/>
                  </a:lnTo>
                  <a:lnTo>
                    <a:pt x="716" y="244"/>
                  </a:lnTo>
                  <a:lnTo>
                    <a:pt x="744" y="248"/>
                  </a:lnTo>
                  <a:lnTo>
                    <a:pt x="744" y="248"/>
                  </a:lnTo>
                  <a:lnTo>
                    <a:pt x="772" y="248"/>
                  </a:lnTo>
                  <a:lnTo>
                    <a:pt x="800" y="246"/>
                  </a:lnTo>
                  <a:lnTo>
                    <a:pt x="826" y="240"/>
                  </a:lnTo>
                  <a:lnTo>
                    <a:pt x="850" y="232"/>
                  </a:lnTo>
                  <a:lnTo>
                    <a:pt x="872" y="222"/>
                  </a:lnTo>
                  <a:lnTo>
                    <a:pt x="882" y="214"/>
                  </a:lnTo>
                  <a:lnTo>
                    <a:pt x="890" y="206"/>
                  </a:lnTo>
                  <a:lnTo>
                    <a:pt x="896" y="198"/>
                  </a:lnTo>
                  <a:lnTo>
                    <a:pt x="900" y="188"/>
                  </a:lnTo>
                  <a:lnTo>
                    <a:pt x="904" y="178"/>
                  </a:lnTo>
                  <a:lnTo>
                    <a:pt x="906" y="168"/>
                  </a:lnTo>
                  <a:lnTo>
                    <a:pt x="906" y="168"/>
                  </a:lnTo>
                  <a:lnTo>
                    <a:pt x="904" y="150"/>
                  </a:lnTo>
                  <a:lnTo>
                    <a:pt x="900" y="134"/>
                  </a:lnTo>
                  <a:lnTo>
                    <a:pt x="890" y="120"/>
                  </a:lnTo>
                  <a:lnTo>
                    <a:pt x="878" y="108"/>
                  </a:lnTo>
                  <a:lnTo>
                    <a:pt x="864" y="98"/>
                  </a:lnTo>
                  <a:lnTo>
                    <a:pt x="848" y="90"/>
                  </a:lnTo>
                  <a:lnTo>
                    <a:pt x="830" y="84"/>
                  </a:lnTo>
                  <a:lnTo>
                    <a:pt x="810" y="80"/>
                  </a:lnTo>
                  <a:lnTo>
                    <a:pt x="810" y="80"/>
                  </a:lnTo>
                  <a:lnTo>
                    <a:pt x="796" y="80"/>
                  </a:lnTo>
                  <a:lnTo>
                    <a:pt x="782" y="82"/>
                  </a:lnTo>
                  <a:lnTo>
                    <a:pt x="770" y="84"/>
                  </a:lnTo>
                  <a:lnTo>
                    <a:pt x="758" y="86"/>
                  </a:lnTo>
                  <a:lnTo>
                    <a:pt x="758" y="86"/>
                  </a:lnTo>
                  <a:lnTo>
                    <a:pt x="748" y="72"/>
                  </a:lnTo>
                  <a:lnTo>
                    <a:pt x="736" y="58"/>
                  </a:lnTo>
                  <a:lnTo>
                    <a:pt x="720" y="46"/>
                  </a:lnTo>
                  <a:lnTo>
                    <a:pt x="704" y="34"/>
                  </a:lnTo>
                  <a:lnTo>
                    <a:pt x="704" y="34"/>
                  </a:lnTo>
                  <a:lnTo>
                    <a:pt x="738" y="26"/>
                  </a:lnTo>
                  <a:lnTo>
                    <a:pt x="774" y="20"/>
                  </a:lnTo>
                  <a:lnTo>
                    <a:pt x="812" y="18"/>
                  </a:lnTo>
                  <a:lnTo>
                    <a:pt x="850" y="20"/>
                  </a:lnTo>
                  <a:lnTo>
                    <a:pt x="850" y="20"/>
                  </a:lnTo>
                  <a:lnTo>
                    <a:pt x="886" y="24"/>
                  </a:lnTo>
                  <a:lnTo>
                    <a:pt x="922" y="28"/>
                  </a:lnTo>
                  <a:lnTo>
                    <a:pt x="958" y="34"/>
                  </a:lnTo>
                  <a:lnTo>
                    <a:pt x="992" y="42"/>
                  </a:lnTo>
                  <a:lnTo>
                    <a:pt x="992" y="42"/>
                  </a:lnTo>
                  <a:lnTo>
                    <a:pt x="974" y="54"/>
                  </a:lnTo>
                  <a:lnTo>
                    <a:pt x="960" y="68"/>
                  </a:lnTo>
                  <a:lnTo>
                    <a:pt x="956" y="76"/>
                  </a:lnTo>
                  <a:lnTo>
                    <a:pt x="952" y="82"/>
                  </a:lnTo>
                  <a:lnTo>
                    <a:pt x="950" y="90"/>
                  </a:lnTo>
                  <a:lnTo>
                    <a:pt x="948" y="98"/>
                  </a:lnTo>
                  <a:lnTo>
                    <a:pt x="948" y="98"/>
                  </a:lnTo>
                  <a:lnTo>
                    <a:pt x="948" y="110"/>
                  </a:lnTo>
                  <a:lnTo>
                    <a:pt x="952" y="118"/>
                  </a:lnTo>
                  <a:lnTo>
                    <a:pt x="958" y="126"/>
                  </a:lnTo>
                  <a:lnTo>
                    <a:pt x="964" y="128"/>
                  </a:lnTo>
                  <a:lnTo>
                    <a:pt x="964" y="128"/>
                  </a:lnTo>
                  <a:lnTo>
                    <a:pt x="968" y="130"/>
                  </a:lnTo>
                  <a:lnTo>
                    <a:pt x="972" y="132"/>
                  </a:lnTo>
                  <a:lnTo>
                    <a:pt x="972" y="132"/>
                  </a:lnTo>
                  <a:lnTo>
                    <a:pt x="980" y="130"/>
                  </a:lnTo>
                  <a:lnTo>
                    <a:pt x="984" y="126"/>
                  </a:lnTo>
                  <a:lnTo>
                    <a:pt x="988" y="120"/>
                  </a:lnTo>
                  <a:lnTo>
                    <a:pt x="990" y="114"/>
                  </a:lnTo>
                  <a:lnTo>
                    <a:pt x="990" y="114"/>
                  </a:lnTo>
                  <a:lnTo>
                    <a:pt x="988" y="108"/>
                  </a:lnTo>
                  <a:lnTo>
                    <a:pt x="984" y="102"/>
                  </a:lnTo>
                  <a:lnTo>
                    <a:pt x="980" y="98"/>
                  </a:lnTo>
                  <a:lnTo>
                    <a:pt x="972" y="96"/>
                  </a:lnTo>
                  <a:lnTo>
                    <a:pt x="972" y="96"/>
                  </a:lnTo>
                  <a:lnTo>
                    <a:pt x="966" y="98"/>
                  </a:lnTo>
                  <a:lnTo>
                    <a:pt x="960" y="102"/>
                  </a:lnTo>
                  <a:lnTo>
                    <a:pt x="956" y="108"/>
                  </a:lnTo>
                  <a:lnTo>
                    <a:pt x="956" y="114"/>
                  </a:lnTo>
                  <a:lnTo>
                    <a:pt x="956" y="114"/>
                  </a:lnTo>
                  <a:lnTo>
                    <a:pt x="956" y="120"/>
                  </a:lnTo>
                  <a:lnTo>
                    <a:pt x="956" y="120"/>
                  </a:lnTo>
                  <a:lnTo>
                    <a:pt x="952" y="110"/>
                  </a:lnTo>
                  <a:lnTo>
                    <a:pt x="952" y="100"/>
                  </a:lnTo>
                  <a:lnTo>
                    <a:pt x="952" y="100"/>
                  </a:lnTo>
                  <a:lnTo>
                    <a:pt x="952" y="90"/>
                  </a:lnTo>
                  <a:lnTo>
                    <a:pt x="956" y="84"/>
                  </a:lnTo>
                  <a:lnTo>
                    <a:pt x="960" y="76"/>
                  </a:lnTo>
                  <a:lnTo>
                    <a:pt x="964" y="68"/>
                  </a:lnTo>
                  <a:lnTo>
                    <a:pt x="978" y="54"/>
                  </a:lnTo>
                  <a:lnTo>
                    <a:pt x="996" y="44"/>
                  </a:lnTo>
                  <a:lnTo>
                    <a:pt x="996" y="44"/>
                  </a:lnTo>
                  <a:lnTo>
                    <a:pt x="1064" y="60"/>
                  </a:lnTo>
                  <a:lnTo>
                    <a:pt x="1130" y="78"/>
                  </a:lnTo>
                  <a:lnTo>
                    <a:pt x="1194" y="92"/>
                  </a:lnTo>
                  <a:lnTo>
                    <a:pt x="1224" y="96"/>
                  </a:lnTo>
                  <a:lnTo>
                    <a:pt x="1254" y="100"/>
                  </a:lnTo>
                  <a:lnTo>
                    <a:pt x="1254" y="100"/>
                  </a:lnTo>
                  <a:lnTo>
                    <a:pt x="1296" y="102"/>
                  </a:lnTo>
                  <a:lnTo>
                    <a:pt x="1316" y="100"/>
                  </a:lnTo>
                  <a:lnTo>
                    <a:pt x="1334" y="98"/>
                  </a:lnTo>
                  <a:lnTo>
                    <a:pt x="1352" y="92"/>
                  </a:lnTo>
                  <a:lnTo>
                    <a:pt x="1364" y="86"/>
                  </a:lnTo>
                  <a:lnTo>
                    <a:pt x="1370" y="80"/>
                  </a:lnTo>
                  <a:lnTo>
                    <a:pt x="1374" y="76"/>
                  </a:lnTo>
                  <a:lnTo>
                    <a:pt x="1376" y="70"/>
                  </a:lnTo>
                  <a:lnTo>
                    <a:pt x="1378" y="62"/>
                  </a:lnTo>
                  <a:lnTo>
                    <a:pt x="1378" y="62"/>
                  </a:lnTo>
                  <a:lnTo>
                    <a:pt x="1376" y="56"/>
                  </a:lnTo>
                  <a:lnTo>
                    <a:pt x="1374" y="48"/>
                  </a:lnTo>
                  <a:lnTo>
                    <a:pt x="1370" y="42"/>
                  </a:lnTo>
                  <a:lnTo>
                    <a:pt x="1364" y="36"/>
                  </a:lnTo>
                  <a:lnTo>
                    <a:pt x="1348" y="26"/>
                  </a:lnTo>
                  <a:lnTo>
                    <a:pt x="1328" y="18"/>
                  </a:lnTo>
                  <a:lnTo>
                    <a:pt x="1304" y="12"/>
                  </a:lnTo>
                  <a:lnTo>
                    <a:pt x="1278" y="8"/>
                  </a:lnTo>
                  <a:lnTo>
                    <a:pt x="1226" y="2"/>
                  </a:lnTo>
                  <a:lnTo>
                    <a:pt x="1226" y="2"/>
                  </a:lnTo>
                  <a:lnTo>
                    <a:pt x="1170" y="0"/>
                  </a:lnTo>
                  <a:lnTo>
                    <a:pt x="1140" y="2"/>
                  </a:lnTo>
                  <a:lnTo>
                    <a:pt x="1110" y="4"/>
                  </a:lnTo>
                  <a:lnTo>
                    <a:pt x="1082" y="8"/>
                  </a:lnTo>
                  <a:lnTo>
                    <a:pt x="1054" y="14"/>
                  </a:lnTo>
                  <a:lnTo>
                    <a:pt x="1030" y="20"/>
                  </a:lnTo>
                  <a:lnTo>
                    <a:pt x="1006" y="30"/>
                  </a:lnTo>
                  <a:lnTo>
                    <a:pt x="1006" y="30"/>
                  </a:lnTo>
                  <a:lnTo>
                    <a:pt x="968" y="20"/>
                  </a:lnTo>
                  <a:lnTo>
                    <a:pt x="930" y="12"/>
                  </a:lnTo>
                  <a:lnTo>
                    <a:pt x="890" y="6"/>
                  </a:lnTo>
                  <a:lnTo>
                    <a:pt x="848" y="0"/>
                  </a:lnTo>
                  <a:lnTo>
                    <a:pt x="848" y="0"/>
                  </a:lnTo>
                  <a:lnTo>
                    <a:pt x="828" y="0"/>
                  </a:lnTo>
                  <a:lnTo>
                    <a:pt x="806" y="0"/>
                  </a:lnTo>
                  <a:lnTo>
                    <a:pt x="784" y="2"/>
                  </a:lnTo>
                  <a:lnTo>
                    <a:pt x="764" y="4"/>
                  </a:lnTo>
                  <a:lnTo>
                    <a:pt x="744" y="8"/>
                  </a:lnTo>
                  <a:lnTo>
                    <a:pt x="724" y="12"/>
                  </a:lnTo>
                  <a:lnTo>
                    <a:pt x="706" y="18"/>
                  </a:lnTo>
                  <a:lnTo>
                    <a:pt x="688" y="26"/>
                  </a:lnTo>
                  <a:lnTo>
                    <a:pt x="688" y="26"/>
                  </a:lnTo>
                  <a:lnTo>
                    <a:pt x="672" y="18"/>
                  </a:lnTo>
                  <a:lnTo>
                    <a:pt x="654" y="12"/>
                  </a:lnTo>
                  <a:lnTo>
                    <a:pt x="634" y="8"/>
                  </a:lnTo>
                  <a:lnTo>
                    <a:pt x="614" y="4"/>
                  </a:lnTo>
                  <a:lnTo>
                    <a:pt x="594" y="2"/>
                  </a:lnTo>
                  <a:lnTo>
                    <a:pt x="572" y="0"/>
                  </a:lnTo>
                  <a:lnTo>
                    <a:pt x="550" y="0"/>
                  </a:lnTo>
                  <a:lnTo>
                    <a:pt x="528" y="0"/>
                  </a:lnTo>
                  <a:lnTo>
                    <a:pt x="528" y="0"/>
                  </a:lnTo>
                  <a:lnTo>
                    <a:pt x="486" y="6"/>
                  </a:lnTo>
                  <a:lnTo>
                    <a:pt x="446" y="12"/>
                  </a:lnTo>
                  <a:lnTo>
                    <a:pt x="408" y="20"/>
                  </a:lnTo>
                  <a:lnTo>
                    <a:pt x="372" y="30"/>
                  </a:lnTo>
                  <a:lnTo>
                    <a:pt x="372" y="30"/>
                  </a:lnTo>
                  <a:lnTo>
                    <a:pt x="348" y="20"/>
                  </a:lnTo>
                  <a:lnTo>
                    <a:pt x="322" y="14"/>
                  </a:lnTo>
                  <a:lnTo>
                    <a:pt x="296" y="8"/>
                  </a:lnTo>
                  <a:lnTo>
                    <a:pt x="266" y="4"/>
                  </a:lnTo>
                  <a:lnTo>
                    <a:pt x="238" y="2"/>
                  </a:lnTo>
                  <a:lnTo>
                    <a:pt x="208" y="0"/>
                  </a:lnTo>
                  <a:lnTo>
                    <a:pt x="152" y="2"/>
                  </a:lnTo>
                  <a:lnTo>
                    <a:pt x="152" y="2"/>
                  </a:lnTo>
                  <a:lnTo>
                    <a:pt x="100" y="8"/>
                  </a:lnTo>
                  <a:lnTo>
                    <a:pt x="74" y="12"/>
                  </a:lnTo>
                  <a:lnTo>
                    <a:pt x="50" y="18"/>
                  </a:lnTo>
                  <a:lnTo>
                    <a:pt x="30" y="26"/>
                  </a:lnTo>
                  <a:lnTo>
                    <a:pt x="14" y="36"/>
                  </a:lnTo>
                  <a:lnTo>
                    <a:pt x="8" y="42"/>
                  </a:lnTo>
                  <a:lnTo>
                    <a:pt x="4" y="48"/>
                  </a:lnTo>
                  <a:lnTo>
                    <a:pt x="0" y="56"/>
                  </a:lnTo>
                  <a:lnTo>
                    <a:pt x="0" y="62"/>
                  </a:lnTo>
                  <a:lnTo>
                    <a:pt x="0" y="62"/>
                  </a:lnTo>
                  <a:close/>
                  <a:moveTo>
                    <a:pt x="1014" y="34"/>
                  </a:moveTo>
                  <a:lnTo>
                    <a:pt x="1014" y="34"/>
                  </a:lnTo>
                  <a:lnTo>
                    <a:pt x="1036" y="24"/>
                  </a:lnTo>
                  <a:lnTo>
                    <a:pt x="1062" y="18"/>
                  </a:lnTo>
                  <a:lnTo>
                    <a:pt x="1088" y="12"/>
                  </a:lnTo>
                  <a:lnTo>
                    <a:pt x="1116" y="8"/>
                  </a:lnTo>
                  <a:lnTo>
                    <a:pt x="1142" y="6"/>
                  </a:lnTo>
                  <a:lnTo>
                    <a:pt x="1170" y="4"/>
                  </a:lnTo>
                  <a:lnTo>
                    <a:pt x="1198" y="4"/>
                  </a:lnTo>
                  <a:lnTo>
                    <a:pt x="1224" y="6"/>
                  </a:lnTo>
                  <a:lnTo>
                    <a:pt x="1226" y="6"/>
                  </a:lnTo>
                  <a:lnTo>
                    <a:pt x="1226" y="6"/>
                  </a:lnTo>
                  <a:lnTo>
                    <a:pt x="1276" y="10"/>
                  </a:lnTo>
                  <a:lnTo>
                    <a:pt x="1300" y="14"/>
                  </a:lnTo>
                  <a:lnTo>
                    <a:pt x="1324" y="20"/>
                  </a:lnTo>
                  <a:lnTo>
                    <a:pt x="1346" y="28"/>
                  </a:lnTo>
                  <a:lnTo>
                    <a:pt x="1362" y="36"/>
                  </a:lnTo>
                  <a:lnTo>
                    <a:pt x="1368" y="42"/>
                  </a:lnTo>
                  <a:lnTo>
                    <a:pt x="1372" y="48"/>
                  </a:lnTo>
                  <a:lnTo>
                    <a:pt x="1374" y="56"/>
                  </a:lnTo>
                  <a:lnTo>
                    <a:pt x="1374" y="62"/>
                  </a:lnTo>
                  <a:lnTo>
                    <a:pt x="1374" y="62"/>
                  </a:lnTo>
                  <a:lnTo>
                    <a:pt x="1374" y="68"/>
                  </a:lnTo>
                  <a:lnTo>
                    <a:pt x="1370" y="74"/>
                  </a:lnTo>
                  <a:lnTo>
                    <a:pt x="1366" y="78"/>
                  </a:lnTo>
                  <a:lnTo>
                    <a:pt x="1362" y="84"/>
                  </a:lnTo>
                  <a:lnTo>
                    <a:pt x="1350" y="90"/>
                  </a:lnTo>
                  <a:lnTo>
                    <a:pt x="1334" y="94"/>
                  </a:lnTo>
                  <a:lnTo>
                    <a:pt x="1314" y="96"/>
                  </a:lnTo>
                  <a:lnTo>
                    <a:pt x="1294" y="98"/>
                  </a:lnTo>
                  <a:lnTo>
                    <a:pt x="1254" y="96"/>
                  </a:lnTo>
                  <a:lnTo>
                    <a:pt x="1254" y="96"/>
                  </a:lnTo>
                  <a:lnTo>
                    <a:pt x="1226" y="92"/>
                  </a:lnTo>
                  <a:lnTo>
                    <a:pt x="1198" y="88"/>
                  </a:lnTo>
                  <a:lnTo>
                    <a:pt x="1140" y="72"/>
                  </a:lnTo>
                  <a:lnTo>
                    <a:pt x="1080" y="52"/>
                  </a:lnTo>
                  <a:lnTo>
                    <a:pt x="1014" y="34"/>
                  </a:lnTo>
                  <a:lnTo>
                    <a:pt x="1014" y="34"/>
                  </a:lnTo>
                  <a:close/>
                  <a:moveTo>
                    <a:pt x="696" y="234"/>
                  </a:moveTo>
                  <a:lnTo>
                    <a:pt x="696" y="234"/>
                  </a:lnTo>
                  <a:lnTo>
                    <a:pt x="712" y="228"/>
                  </a:lnTo>
                  <a:lnTo>
                    <a:pt x="726" y="218"/>
                  </a:lnTo>
                  <a:lnTo>
                    <a:pt x="740" y="208"/>
                  </a:lnTo>
                  <a:lnTo>
                    <a:pt x="752" y="196"/>
                  </a:lnTo>
                  <a:lnTo>
                    <a:pt x="760" y="182"/>
                  </a:lnTo>
                  <a:lnTo>
                    <a:pt x="766" y="168"/>
                  </a:lnTo>
                  <a:lnTo>
                    <a:pt x="770" y="150"/>
                  </a:lnTo>
                  <a:lnTo>
                    <a:pt x="770" y="134"/>
                  </a:lnTo>
                  <a:lnTo>
                    <a:pt x="770" y="132"/>
                  </a:lnTo>
                  <a:lnTo>
                    <a:pt x="770" y="132"/>
                  </a:lnTo>
                  <a:lnTo>
                    <a:pt x="768" y="116"/>
                  </a:lnTo>
                  <a:lnTo>
                    <a:pt x="764" y="102"/>
                  </a:lnTo>
                  <a:lnTo>
                    <a:pt x="764" y="102"/>
                  </a:lnTo>
                  <a:lnTo>
                    <a:pt x="788" y="100"/>
                  </a:lnTo>
                  <a:lnTo>
                    <a:pt x="810" y="100"/>
                  </a:lnTo>
                  <a:lnTo>
                    <a:pt x="810" y="100"/>
                  </a:lnTo>
                  <a:lnTo>
                    <a:pt x="828" y="102"/>
                  </a:lnTo>
                  <a:lnTo>
                    <a:pt x="844" y="106"/>
                  </a:lnTo>
                  <a:lnTo>
                    <a:pt x="858" y="112"/>
                  </a:lnTo>
                  <a:lnTo>
                    <a:pt x="872" y="118"/>
                  </a:lnTo>
                  <a:lnTo>
                    <a:pt x="884" y="128"/>
                  </a:lnTo>
                  <a:lnTo>
                    <a:pt x="892" y="140"/>
                  </a:lnTo>
                  <a:lnTo>
                    <a:pt x="898" y="152"/>
                  </a:lnTo>
                  <a:lnTo>
                    <a:pt x="900" y="168"/>
                  </a:lnTo>
                  <a:lnTo>
                    <a:pt x="900" y="168"/>
                  </a:lnTo>
                  <a:lnTo>
                    <a:pt x="898" y="178"/>
                  </a:lnTo>
                  <a:lnTo>
                    <a:pt x="894" y="188"/>
                  </a:lnTo>
                  <a:lnTo>
                    <a:pt x="890" y="198"/>
                  </a:lnTo>
                  <a:lnTo>
                    <a:pt x="884" y="206"/>
                  </a:lnTo>
                  <a:lnTo>
                    <a:pt x="876" y="212"/>
                  </a:lnTo>
                  <a:lnTo>
                    <a:pt x="866" y="220"/>
                  </a:lnTo>
                  <a:lnTo>
                    <a:pt x="846" y="230"/>
                  </a:lnTo>
                  <a:lnTo>
                    <a:pt x="824" y="238"/>
                  </a:lnTo>
                  <a:lnTo>
                    <a:pt x="798" y="242"/>
                  </a:lnTo>
                  <a:lnTo>
                    <a:pt x="772" y="244"/>
                  </a:lnTo>
                  <a:lnTo>
                    <a:pt x="746" y="244"/>
                  </a:lnTo>
                  <a:lnTo>
                    <a:pt x="746" y="244"/>
                  </a:lnTo>
                  <a:lnTo>
                    <a:pt x="720" y="240"/>
                  </a:lnTo>
                  <a:lnTo>
                    <a:pt x="696" y="234"/>
                  </a:lnTo>
                  <a:lnTo>
                    <a:pt x="696" y="234"/>
                  </a:lnTo>
                  <a:close/>
                  <a:moveTo>
                    <a:pt x="614" y="102"/>
                  </a:moveTo>
                  <a:lnTo>
                    <a:pt x="614" y="102"/>
                  </a:lnTo>
                  <a:lnTo>
                    <a:pt x="608" y="116"/>
                  </a:lnTo>
                  <a:lnTo>
                    <a:pt x="606" y="132"/>
                  </a:lnTo>
                  <a:lnTo>
                    <a:pt x="606" y="134"/>
                  </a:lnTo>
                  <a:lnTo>
                    <a:pt x="606" y="134"/>
                  </a:lnTo>
                  <a:lnTo>
                    <a:pt x="608" y="150"/>
                  </a:lnTo>
                  <a:lnTo>
                    <a:pt x="610" y="168"/>
                  </a:lnTo>
                  <a:lnTo>
                    <a:pt x="618" y="182"/>
                  </a:lnTo>
                  <a:lnTo>
                    <a:pt x="626" y="196"/>
                  </a:lnTo>
                  <a:lnTo>
                    <a:pt x="638" y="208"/>
                  </a:lnTo>
                  <a:lnTo>
                    <a:pt x="650" y="218"/>
                  </a:lnTo>
                  <a:lnTo>
                    <a:pt x="666" y="228"/>
                  </a:lnTo>
                  <a:lnTo>
                    <a:pt x="682" y="234"/>
                  </a:lnTo>
                  <a:lnTo>
                    <a:pt x="682" y="234"/>
                  </a:lnTo>
                  <a:lnTo>
                    <a:pt x="658" y="240"/>
                  </a:lnTo>
                  <a:lnTo>
                    <a:pt x="632" y="244"/>
                  </a:lnTo>
                  <a:lnTo>
                    <a:pt x="632" y="244"/>
                  </a:lnTo>
                  <a:lnTo>
                    <a:pt x="606" y="244"/>
                  </a:lnTo>
                  <a:lnTo>
                    <a:pt x="580" y="242"/>
                  </a:lnTo>
                  <a:lnTo>
                    <a:pt x="554" y="238"/>
                  </a:lnTo>
                  <a:lnTo>
                    <a:pt x="530" y="230"/>
                  </a:lnTo>
                  <a:lnTo>
                    <a:pt x="510" y="220"/>
                  </a:lnTo>
                  <a:lnTo>
                    <a:pt x="502" y="212"/>
                  </a:lnTo>
                  <a:lnTo>
                    <a:pt x="494" y="206"/>
                  </a:lnTo>
                  <a:lnTo>
                    <a:pt x="488" y="198"/>
                  </a:lnTo>
                  <a:lnTo>
                    <a:pt x="484" y="188"/>
                  </a:lnTo>
                  <a:lnTo>
                    <a:pt x="480" y="178"/>
                  </a:lnTo>
                  <a:lnTo>
                    <a:pt x="478" y="168"/>
                  </a:lnTo>
                  <a:lnTo>
                    <a:pt x="478" y="168"/>
                  </a:lnTo>
                  <a:lnTo>
                    <a:pt x="480" y="152"/>
                  </a:lnTo>
                  <a:lnTo>
                    <a:pt x="484" y="140"/>
                  </a:lnTo>
                  <a:lnTo>
                    <a:pt x="494" y="128"/>
                  </a:lnTo>
                  <a:lnTo>
                    <a:pt x="506" y="118"/>
                  </a:lnTo>
                  <a:lnTo>
                    <a:pt x="518" y="112"/>
                  </a:lnTo>
                  <a:lnTo>
                    <a:pt x="534" y="106"/>
                  </a:lnTo>
                  <a:lnTo>
                    <a:pt x="550" y="102"/>
                  </a:lnTo>
                  <a:lnTo>
                    <a:pt x="566" y="100"/>
                  </a:lnTo>
                  <a:lnTo>
                    <a:pt x="566" y="100"/>
                  </a:lnTo>
                  <a:lnTo>
                    <a:pt x="590" y="100"/>
                  </a:lnTo>
                  <a:lnTo>
                    <a:pt x="614" y="102"/>
                  </a:lnTo>
                  <a:lnTo>
                    <a:pt x="614" y="102"/>
                  </a:lnTo>
                  <a:close/>
                  <a:moveTo>
                    <a:pt x="688" y="40"/>
                  </a:moveTo>
                  <a:lnTo>
                    <a:pt x="688" y="40"/>
                  </a:lnTo>
                  <a:lnTo>
                    <a:pt x="708" y="48"/>
                  </a:lnTo>
                  <a:lnTo>
                    <a:pt x="726" y="60"/>
                  </a:lnTo>
                  <a:lnTo>
                    <a:pt x="742" y="74"/>
                  </a:lnTo>
                  <a:lnTo>
                    <a:pt x="752" y="88"/>
                  </a:lnTo>
                  <a:lnTo>
                    <a:pt x="752" y="88"/>
                  </a:lnTo>
                  <a:lnTo>
                    <a:pt x="734" y="98"/>
                  </a:lnTo>
                  <a:lnTo>
                    <a:pt x="728" y="104"/>
                  </a:lnTo>
                  <a:lnTo>
                    <a:pt x="720" y="110"/>
                  </a:lnTo>
                  <a:lnTo>
                    <a:pt x="714" y="118"/>
                  </a:lnTo>
                  <a:lnTo>
                    <a:pt x="710" y="126"/>
                  </a:lnTo>
                  <a:lnTo>
                    <a:pt x="708" y="134"/>
                  </a:lnTo>
                  <a:lnTo>
                    <a:pt x="706" y="144"/>
                  </a:lnTo>
                  <a:lnTo>
                    <a:pt x="706" y="144"/>
                  </a:lnTo>
                  <a:lnTo>
                    <a:pt x="708" y="154"/>
                  </a:lnTo>
                  <a:lnTo>
                    <a:pt x="712" y="164"/>
                  </a:lnTo>
                  <a:lnTo>
                    <a:pt x="718" y="170"/>
                  </a:lnTo>
                  <a:lnTo>
                    <a:pt x="726" y="176"/>
                  </a:lnTo>
                  <a:lnTo>
                    <a:pt x="726" y="176"/>
                  </a:lnTo>
                  <a:lnTo>
                    <a:pt x="732" y="178"/>
                  </a:lnTo>
                  <a:lnTo>
                    <a:pt x="732" y="178"/>
                  </a:lnTo>
                  <a:lnTo>
                    <a:pt x="736" y="178"/>
                  </a:lnTo>
                  <a:lnTo>
                    <a:pt x="736" y="178"/>
                  </a:lnTo>
                  <a:lnTo>
                    <a:pt x="736" y="178"/>
                  </a:lnTo>
                  <a:lnTo>
                    <a:pt x="736" y="178"/>
                  </a:lnTo>
                  <a:lnTo>
                    <a:pt x="738" y="178"/>
                  </a:lnTo>
                  <a:lnTo>
                    <a:pt x="738" y="178"/>
                  </a:lnTo>
                  <a:lnTo>
                    <a:pt x="744" y="176"/>
                  </a:lnTo>
                  <a:lnTo>
                    <a:pt x="750" y="172"/>
                  </a:lnTo>
                  <a:lnTo>
                    <a:pt x="752" y="166"/>
                  </a:lnTo>
                  <a:lnTo>
                    <a:pt x="754" y="160"/>
                  </a:lnTo>
                  <a:lnTo>
                    <a:pt x="754" y="160"/>
                  </a:lnTo>
                  <a:lnTo>
                    <a:pt x="752" y="154"/>
                  </a:lnTo>
                  <a:lnTo>
                    <a:pt x="748" y="148"/>
                  </a:lnTo>
                  <a:lnTo>
                    <a:pt x="742" y="144"/>
                  </a:lnTo>
                  <a:lnTo>
                    <a:pt x="736" y="144"/>
                  </a:lnTo>
                  <a:lnTo>
                    <a:pt x="736" y="144"/>
                  </a:lnTo>
                  <a:lnTo>
                    <a:pt x="730" y="144"/>
                  </a:lnTo>
                  <a:lnTo>
                    <a:pt x="724" y="148"/>
                  </a:lnTo>
                  <a:lnTo>
                    <a:pt x="720" y="154"/>
                  </a:lnTo>
                  <a:lnTo>
                    <a:pt x="718" y="160"/>
                  </a:lnTo>
                  <a:lnTo>
                    <a:pt x="718" y="160"/>
                  </a:lnTo>
                  <a:lnTo>
                    <a:pt x="720" y="166"/>
                  </a:lnTo>
                  <a:lnTo>
                    <a:pt x="722" y="170"/>
                  </a:lnTo>
                  <a:lnTo>
                    <a:pt x="722" y="170"/>
                  </a:lnTo>
                  <a:lnTo>
                    <a:pt x="716" y="166"/>
                  </a:lnTo>
                  <a:lnTo>
                    <a:pt x="712" y="160"/>
                  </a:lnTo>
                  <a:lnTo>
                    <a:pt x="710" y="152"/>
                  </a:lnTo>
                  <a:lnTo>
                    <a:pt x="710" y="144"/>
                  </a:lnTo>
                  <a:lnTo>
                    <a:pt x="710" y="144"/>
                  </a:lnTo>
                  <a:lnTo>
                    <a:pt x="712" y="136"/>
                  </a:lnTo>
                  <a:lnTo>
                    <a:pt x="714" y="128"/>
                  </a:lnTo>
                  <a:lnTo>
                    <a:pt x="720" y="122"/>
                  </a:lnTo>
                  <a:lnTo>
                    <a:pt x="726" y="116"/>
                  </a:lnTo>
                  <a:lnTo>
                    <a:pt x="732" y="112"/>
                  </a:lnTo>
                  <a:lnTo>
                    <a:pt x="742" y="108"/>
                  </a:lnTo>
                  <a:lnTo>
                    <a:pt x="760" y="102"/>
                  </a:lnTo>
                  <a:lnTo>
                    <a:pt x="760" y="102"/>
                  </a:lnTo>
                  <a:lnTo>
                    <a:pt x="764" y="118"/>
                  </a:lnTo>
                  <a:lnTo>
                    <a:pt x="766" y="134"/>
                  </a:lnTo>
                  <a:lnTo>
                    <a:pt x="766" y="134"/>
                  </a:lnTo>
                  <a:lnTo>
                    <a:pt x="766" y="150"/>
                  </a:lnTo>
                  <a:lnTo>
                    <a:pt x="762" y="166"/>
                  </a:lnTo>
                  <a:lnTo>
                    <a:pt x="756" y="182"/>
                  </a:lnTo>
                  <a:lnTo>
                    <a:pt x="746" y="194"/>
                  </a:lnTo>
                  <a:lnTo>
                    <a:pt x="736" y="206"/>
                  </a:lnTo>
                  <a:lnTo>
                    <a:pt x="722" y="216"/>
                  </a:lnTo>
                  <a:lnTo>
                    <a:pt x="706" y="226"/>
                  </a:lnTo>
                  <a:lnTo>
                    <a:pt x="688" y="232"/>
                  </a:lnTo>
                  <a:lnTo>
                    <a:pt x="688" y="232"/>
                  </a:lnTo>
                  <a:lnTo>
                    <a:pt x="672" y="226"/>
                  </a:lnTo>
                  <a:lnTo>
                    <a:pt x="656" y="216"/>
                  </a:lnTo>
                  <a:lnTo>
                    <a:pt x="642" y="206"/>
                  </a:lnTo>
                  <a:lnTo>
                    <a:pt x="630" y="194"/>
                  </a:lnTo>
                  <a:lnTo>
                    <a:pt x="622" y="182"/>
                  </a:lnTo>
                  <a:lnTo>
                    <a:pt x="614" y="166"/>
                  </a:lnTo>
                  <a:lnTo>
                    <a:pt x="612" y="150"/>
                  </a:lnTo>
                  <a:lnTo>
                    <a:pt x="610" y="134"/>
                  </a:lnTo>
                  <a:lnTo>
                    <a:pt x="610" y="134"/>
                  </a:lnTo>
                  <a:lnTo>
                    <a:pt x="612" y="118"/>
                  </a:lnTo>
                  <a:lnTo>
                    <a:pt x="618" y="102"/>
                  </a:lnTo>
                  <a:lnTo>
                    <a:pt x="618" y="102"/>
                  </a:lnTo>
                  <a:lnTo>
                    <a:pt x="636" y="108"/>
                  </a:lnTo>
                  <a:lnTo>
                    <a:pt x="644" y="112"/>
                  </a:lnTo>
                  <a:lnTo>
                    <a:pt x="652" y="116"/>
                  </a:lnTo>
                  <a:lnTo>
                    <a:pt x="658" y="122"/>
                  </a:lnTo>
                  <a:lnTo>
                    <a:pt x="662" y="128"/>
                  </a:lnTo>
                  <a:lnTo>
                    <a:pt x="666" y="136"/>
                  </a:lnTo>
                  <a:lnTo>
                    <a:pt x="668" y="144"/>
                  </a:lnTo>
                  <a:lnTo>
                    <a:pt x="668" y="144"/>
                  </a:lnTo>
                  <a:lnTo>
                    <a:pt x="668" y="152"/>
                  </a:lnTo>
                  <a:lnTo>
                    <a:pt x="666" y="158"/>
                  </a:lnTo>
                  <a:lnTo>
                    <a:pt x="662" y="164"/>
                  </a:lnTo>
                  <a:lnTo>
                    <a:pt x="658" y="168"/>
                  </a:lnTo>
                  <a:lnTo>
                    <a:pt x="658" y="168"/>
                  </a:lnTo>
                  <a:lnTo>
                    <a:pt x="660" y="160"/>
                  </a:lnTo>
                  <a:lnTo>
                    <a:pt x="660" y="160"/>
                  </a:lnTo>
                  <a:lnTo>
                    <a:pt x="658" y="154"/>
                  </a:lnTo>
                  <a:lnTo>
                    <a:pt x="654" y="148"/>
                  </a:lnTo>
                  <a:lnTo>
                    <a:pt x="650" y="144"/>
                  </a:lnTo>
                  <a:lnTo>
                    <a:pt x="642" y="144"/>
                  </a:lnTo>
                  <a:lnTo>
                    <a:pt x="642" y="144"/>
                  </a:lnTo>
                  <a:lnTo>
                    <a:pt x="636" y="144"/>
                  </a:lnTo>
                  <a:lnTo>
                    <a:pt x="630" y="148"/>
                  </a:lnTo>
                  <a:lnTo>
                    <a:pt x="626" y="154"/>
                  </a:lnTo>
                  <a:lnTo>
                    <a:pt x="626" y="160"/>
                  </a:lnTo>
                  <a:lnTo>
                    <a:pt x="626" y="160"/>
                  </a:lnTo>
                  <a:lnTo>
                    <a:pt x="626" y="166"/>
                  </a:lnTo>
                  <a:lnTo>
                    <a:pt x="628" y="170"/>
                  </a:lnTo>
                  <a:lnTo>
                    <a:pt x="632" y="174"/>
                  </a:lnTo>
                  <a:lnTo>
                    <a:pt x="638" y="176"/>
                  </a:lnTo>
                  <a:lnTo>
                    <a:pt x="638" y="176"/>
                  </a:lnTo>
                  <a:lnTo>
                    <a:pt x="642" y="178"/>
                  </a:lnTo>
                  <a:lnTo>
                    <a:pt x="642" y="178"/>
                  </a:lnTo>
                  <a:lnTo>
                    <a:pt x="642" y="178"/>
                  </a:lnTo>
                  <a:lnTo>
                    <a:pt x="642" y="178"/>
                  </a:lnTo>
                  <a:lnTo>
                    <a:pt x="650" y="176"/>
                  </a:lnTo>
                  <a:lnTo>
                    <a:pt x="650" y="176"/>
                  </a:lnTo>
                  <a:lnTo>
                    <a:pt x="652" y="176"/>
                  </a:lnTo>
                  <a:lnTo>
                    <a:pt x="652" y="176"/>
                  </a:lnTo>
                  <a:lnTo>
                    <a:pt x="660" y="170"/>
                  </a:lnTo>
                  <a:lnTo>
                    <a:pt x="666" y="164"/>
                  </a:lnTo>
                  <a:lnTo>
                    <a:pt x="670" y="154"/>
                  </a:lnTo>
                  <a:lnTo>
                    <a:pt x="672" y="144"/>
                  </a:lnTo>
                  <a:lnTo>
                    <a:pt x="672" y="144"/>
                  </a:lnTo>
                  <a:lnTo>
                    <a:pt x="670" y="134"/>
                  </a:lnTo>
                  <a:lnTo>
                    <a:pt x="666" y="126"/>
                  </a:lnTo>
                  <a:lnTo>
                    <a:pt x="662" y="118"/>
                  </a:lnTo>
                  <a:lnTo>
                    <a:pt x="658" y="110"/>
                  </a:lnTo>
                  <a:lnTo>
                    <a:pt x="650" y="104"/>
                  </a:lnTo>
                  <a:lnTo>
                    <a:pt x="642" y="98"/>
                  </a:lnTo>
                  <a:lnTo>
                    <a:pt x="624" y="88"/>
                  </a:lnTo>
                  <a:lnTo>
                    <a:pt x="624" y="88"/>
                  </a:lnTo>
                  <a:lnTo>
                    <a:pt x="636" y="74"/>
                  </a:lnTo>
                  <a:lnTo>
                    <a:pt x="652" y="60"/>
                  </a:lnTo>
                  <a:lnTo>
                    <a:pt x="668" y="48"/>
                  </a:lnTo>
                  <a:lnTo>
                    <a:pt x="688" y="40"/>
                  </a:lnTo>
                  <a:lnTo>
                    <a:pt x="688" y="40"/>
                  </a:lnTo>
                  <a:close/>
                  <a:moveTo>
                    <a:pt x="4" y="62"/>
                  </a:moveTo>
                  <a:lnTo>
                    <a:pt x="4" y="62"/>
                  </a:lnTo>
                  <a:lnTo>
                    <a:pt x="4" y="56"/>
                  </a:lnTo>
                  <a:lnTo>
                    <a:pt x="6" y="48"/>
                  </a:lnTo>
                  <a:lnTo>
                    <a:pt x="10" y="42"/>
                  </a:lnTo>
                  <a:lnTo>
                    <a:pt x="16" y="36"/>
                  </a:lnTo>
                  <a:lnTo>
                    <a:pt x="32" y="28"/>
                  </a:lnTo>
                  <a:lnTo>
                    <a:pt x="52" y="20"/>
                  </a:lnTo>
                  <a:lnTo>
                    <a:pt x="76" y="14"/>
                  </a:lnTo>
                  <a:lnTo>
                    <a:pt x="102" y="10"/>
                  </a:lnTo>
                  <a:lnTo>
                    <a:pt x="152" y="6"/>
                  </a:lnTo>
                  <a:lnTo>
                    <a:pt x="152" y="6"/>
                  </a:lnTo>
                  <a:lnTo>
                    <a:pt x="152" y="6"/>
                  </a:lnTo>
                  <a:lnTo>
                    <a:pt x="180" y="4"/>
                  </a:lnTo>
                  <a:lnTo>
                    <a:pt x="206" y="4"/>
                  </a:lnTo>
                  <a:lnTo>
                    <a:pt x="234" y="6"/>
                  </a:lnTo>
                  <a:lnTo>
                    <a:pt x="262" y="8"/>
                  </a:lnTo>
                  <a:lnTo>
                    <a:pt x="290" y="12"/>
                  </a:lnTo>
                  <a:lnTo>
                    <a:pt x="316" y="18"/>
                  </a:lnTo>
                  <a:lnTo>
                    <a:pt x="340" y="24"/>
                  </a:lnTo>
                  <a:lnTo>
                    <a:pt x="362" y="34"/>
                  </a:lnTo>
                  <a:lnTo>
                    <a:pt x="362" y="34"/>
                  </a:lnTo>
                  <a:lnTo>
                    <a:pt x="298" y="52"/>
                  </a:lnTo>
                  <a:lnTo>
                    <a:pt x="238" y="72"/>
                  </a:lnTo>
                  <a:lnTo>
                    <a:pt x="180" y="88"/>
                  </a:lnTo>
                  <a:lnTo>
                    <a:pt x="152" y="92"/>
                  </a:lnTo>
                  <a:lnTo>
                    <a:pt x="122" y="96"/>
                  </a:lnTo>
                  <a:lnTo>
                    <a:pt x="122" y="96"/>
                  </a:lnTo>
                  <a:lnTo>
                    <a:pt x="82" y="98"/>
                  </a:lnTo>
                  <a:lnTo>
                    <a:pt x="62" y="96"/>
                  </a:lnTo>
                  <a:lnTo>
                    <a:pt x="44" y="94"/>
                  </a:lnTo>
                  <a:lnTo>
                    <a:pt x="28" y="90"/>
                  </a:lnTo>
                  <a:lnTo>
                    <a:pt x="16" y="84"/>
                  </a:lnTo>
                  <a:lnTo>
                    <a:pt x="10" y="78"/>
                  </a:lnTo>
                  <a:lnTo>
                    <a:pt x="6" y="74"/>
                  </a:lnTo>
                  <a:lnTo>
                    <a:pt x="4" y="68"/>
                  </a:lnTo>
                  <a:lnTo>
                    <a:pt x="4" y="62"/>
                  </a:lnTo>
                  <a:lnTo>
                    <a:pt x="4" y="62"/>
                  </a:lnTo>
                  <a:close/>
                </a:path>
              </a:pathLst>
            </a:custGeom>
            <a:solidFill>
              <a:srgbClr val="C00000"/>
            </a:solidFill>
            <a:ln>
              <a:noFill/>
            </a:ln>
          </p:spPr>
          <p:txBody>
            <a:bodyPr/>
            <a:lstStyle/>
            <a:p>
              <a:pPr>
                <a:buFont typeface="Arial" panose="020B0604020202020204" pitchFamily="34" charset="0"/>
                <a:buNone/>
                <a:defRPr/>
              </a:pPr>
              <a:endParaRPr lang="zh-CN" altLang="en-US" sz="135" b="1" kern="0">
                <a:solidFill>
                  <a:srgbClr val="C00000"/>
                </a:solidFill>
                <a:latin typeface="华文琥珀" panose="02010800040101010101" charset="-122"/>
                <a:ea typeface="华文琥珀" panose="02010800040101010101" charset="-122"/>
              </a:endParaRPr>
            </a:p>
          </p:txBody>
        </p:sp>
        <p:sp>
          <p:nvSpPr>
            <p:cNvPr id="9" name="文本框 26"/>
            <p:cNvSpPr txBox="1">
              <a:spLocks noChangeArrowheads="1"/>
            </p:cNvSpPr>
            <p:nvPr>
              <p:custDataLst>
                <p:tags r:id="rId3"/>
              </p:custDataLst>
            </p:nvPr>
          </p:nvSpPr>
          <p:spPr bwMode="auto">
            <a:xfrm>
              <a:off x="3240088" y="765175"/>
              <a:ext cx="2663825" cy="828675"/>
            </a:xfrm>
            <a:prstGeom prst="rect">
              <a:avLst/>
            </a:prstGeom>
            <a:noFill/>
            <a:ln w="9525">
              <a:noFill/>
              <a:miter lim="800000"/>
            </a:ln>
          </p:spPr>
          <p:txBody>
            <a:bodyPr wrap="none"/>
            <a:lstStyle/>
            <a:p>
              <a:pPr algn="ctr" fontAlgn="base">
                <a:spcBef>
                  <a:spcPct val="0"/>
                </a:spcBef>
                <a:spcAft>
                  <a:spcPct val="0"/>
                </a:spcAft>
                <a:buFont typeface="Arial" panose="020B0604020202020204" pitchFamily="34" charset="0"/>
                <a:buNone/>
              </a:pPr>
              <a:r>
                <a:rPr lang="zh-CN" altLang="en-US" sz="3200" b="1" dirty="0">
                  <a:solidFill>
                    <a:srgbClr val="C00000"/>
                  </a:solidFill>
                  <a:latin typeface="黑体" panose="02010609060101010101" pitchFamily="49" charset="-122"/>
                  <a:ea typeface="黑体" panose="02010609060101010101" pitchFamily="49" charset="-122"/>
                </a:rPr>
                <a:t>过程性评价</a:t>
              </a:r>
              <a:endParaRPr lang="zh-CN" altLang="en-US" sz="3200" b="1" dirty="0">
                <a:solidFill>
                  <a:srgbClr val="C00000"/>
                </a:solidFill>
                <a:latin typeface="黑体" panose="02010609060101010101" pitchFamily="49" charset="-122"/>
                <a:ea typeface="黑体" panose="02010609060101010101" pitchFamily="49" charset="-122"/>
              </a:endParaRPr>
            </a:p>
          </p:txBody>
        </p:sp>
        <p:cxnSp>
          <p:nvCxnSpPr>
            <p:cNvPr id="10" name="直接连接符 30"/>
            <p:cNvCxnSpPr>
              <a:cxnSpLocks noChangeShapeType="1"/>
            </p:cNvCxnSpPr>
            <p:nvPr>
              <p:custDataLst>
                <p:tags r:id="rId4"/>
              </p:custDataLst>
            </p:nvPr>
          </p:nvCxnSpPr>
          <p:spPr bwMode="auto">
            <a:xfrm>
              <a:off x="2586038" y="1268413"/>
              <a:ext cx="762000" cy="0"/>
            </a:xfrm>
            <a:prstGeom prst="line">
              <a:avLst/>
            </a:prstGeom>
            <a:noFill/>
            <a:ln w="12700" algn="ctr">
              <a:solidFill>
                <a:srgbClr val="C00000"/>
              </a:solidFill>
              <a:prstDash val="dash"/>
              <a:miter lim="800000"/>
            </a:ln>
          </p:spPr>
        </p:cxnSp>
        <p:cxnSp>
          <p:nvCxnSpPr>
            <p:cNvPr id="11" name="直接连接符 32"/>
            <p:cNvCxnSpPr>
              <a:cxnSpLocks noChangeShapeType="1"/>
            </p:cNvCxnSpPr>
            <p:nvPr>
              <p:custDataLst>
                <p:tags r:id="rId5"/>
              </p:custDataLst>
            </p:nvPr>
          </p:nvCxnSpPr>
          <p:spPr bwMode="auto">
            <a:xfrm>
              <a:off x="5867400" y="1268413"/>
              <a:ext cx="762000" cy="0"/>
            </a:xfrm>
            <a:prstGeom prst="line">
              <a:avLst/>
            </a:prstGeom>
            <a:noFill/>
            <a:ln w="12700" algn="ctr">
              <a:solidFill>
                <a:srgbClr val="C00000"/>
              </a:solidFill>
              <a:prstDash val="dash"/>
              <a:miter lim="800000"/>
            </a:ln>
          </p:spPr>
        </p:cxnSp>
      </p:grpSp>
      <p:sp>
        <p:nvSpPr>
          <p:cNvPr id="12" name="文本框 11"/>
          <p:cNvSpPr txBox="1">
            <a:spLocks noChangeArrowheads="1"/>
          </p:cNvSpPr>
          <p:nvPr>
            <p:custDataLst>
              <p:tags r:id="rId6"/>
            </p:custDataLst>
          </p:nvPr>
        </p:nvSpPr>
        <p:spPr bwMode="auto">
          <a:xfrm>
            <a:off x="720330" y="2085083"/>
            <a:ext cx="10591339" cy="4000853"/>
          </a:xfrm>
          <a:prstGeom prst="rect">
            <a:avLst/>
          </a:prstGeom>
          <a:noFill/>
          <a:ln w="9525">
            <a:noFill/>
            <a:miter lim="800000"/>
          </a:ln>
        </p:spPr>
        <p:txBody>
          <a:bodyPr wrap="square">
            <a:noAutofit/>
          </a:bodyPr>
          <a:lstStyle/>
          <a:p>
            <a:pPr marL="173355" indent="-173355">
              <a:lnSpc>
                <a:spcPct val="150000"/>
              </a:lnSpc>
            </a:pPr>
            <a:r>
              <a:rPr sz="2935" b="1" dirty="0">
                <a:latin typeface="黑体" panose="02010609060101010101" pitchFamily="49" charset="-122"/>
                <a:ea typeface="黑体" panose="02010609060101010101" pitchFamily="49" charset="-122"/>
                <a:sym typeface="+mn-ea"/>
              </a:rPr>
              <a:t>1．某历史小组推荐的名人传记目录如下图所示。据此推断，此传记记述的历史人物是</a:t>
            </a:r>
            <a:r>
              <a:rPr sz="2935" b="1" dirty="0" smtClean="0">
                <a:latin typeface="黑体" panose="02010609060101010101" pitchFamily="49" charset="-122"/>
                <a:ea typeface="黑体" panose="02010609060101010101" pitchFamily="49" charset="-122"/>
                <a:sym typeface="+mn-ea"/>
              </a:rPr>
              <a:t>（</a:t>
            </a:r>
            <a:r>
              <a:rPr lang="en-US" sz="2935" b="1" dirty="0" smtClean="0">
                <a:latin typeface="黑体" panose="02010609060101010101" pitchFamily="49" charset="-122"/>
                <a:ea typeface="黑体" panose="02010609060101010101" pitchFamily="49" charset="-122"/>
                <a:sym typeface="+mn-ea"/>
              </a:rPr>
              <a:t> </a:t>
            </a:r>
            <a:r>
              <a:rPr sz="2935" b="1" dirty="0" smtClean="0">
                <a:latin typeface="黑体" panose="02010609060101010101" pitchFamily="49" charset="-122"/>
                <a:ea typeface="黑体" panose="02010609060101010101" pitchFamily="49" charset="-122"/>
                <a:sym typeface="+mn-ea"/>
              </a:rPr>
              <a:t>    </a:t>
            </a:r>
            <a:r>
              <a:rPr sz="2935" b="1" dirty="0">
                <a:latin typeface="黑体" panose="02010609060101010101" pitchFamily="49" charset="-122"/>
                <a:ea typeface="黑体" panose="02010609060101010101" pitchFamily="49" charset="-122"/>
                <a:sym typeface="+mn-ea"/>
              </a:rPr>
              <a:t>）</a:t>
            </a:r>
            <a:endParaRPr sz="2935" b="1" dirty="0">
              <a:latin typeface="黑体" panose="02010609060101010101" pitchFamily="49" charset="-122"/>
              <a:ea typeface="黑体" panose="02010609060101010101" pitchFamily="49" charset="-122"/>
              <a:sym typeface="+mn-ea"/>
            </a:endParaRPr>
          </a:p>
          <a:p>
            <a:pPr marL="173355" indent="-173355">
              <a:lnSpc>
                <a:spcPct val="150000"/>
              </a:lnSpc>
            </a:pPr>
            <a:endParaRPr sz="2935" b="1" dirty="0">
              <a:latin typeface="黑体" panose="02010609060101010101" pitchFamily="49" charset="-122"/>
              <a:ea typeface="黑体" panose="02010609060101010101" pitchFamily="49" charset="-122"/>
              <a:sym typeface="+mn-ea"/>
            </a:endParaRPr>
          </a:p>
          <a:p>
            <a:pPr marL="173355" indent="-173355">
              <a:lnSpc>
                <a:spcPct val="150000"/>
              </a:lnSpc>
            </a:pPr>
            <a:r>
              <a:rPr sz="2935" b="1" dirty="0" err="1">
                <a:latin typeface="黑体" panose="02010609060101010101" pitchFamily="49" charset="-122"/>
                <a:ea typeface="黑体" panose="02010609060101010101" pitchFamily="49" charset="-122"/>
                <a:sym typeface="+mn-ea"/>
              </a:rPr>
              <a:t>A．伏尔泰</a:t>
            </a:r>
            <a:r>
              <a:rPr sz="2935" b="1" dirty="0">
                <a:latin typeface="黑体" panose="02010609060101010101" pitchFamily="49" charset="-122"/>
                <a:ea typeface="黑体" panose="02010609060101010101" pitchFamily="49" charset="-122"/>
                <a:sym typeface="+mn-ea"/>
              </a:rPr>
              <a:t>    	</a:t>
            </a:r>
            <a:r>
              <a:rPr lang="en-US" sz="2935" b="1" dirty="0" smtClean="0">
                <a:latin typeface="黑体" panose="02010609060101010101" pitchFamily="49" charset="-122"/>
                <a:ea typeface="黑体" panose="02010609060101010101" pitchFamily="49" charset="-122"/>
                <a:sym typeface="+mn-ea"/>
              </a:rPr>
              <a:t>     </a:t>
            </a:r>
            <a:r>
              <a:rPr sz="2935" b="1" dirty="0" err="1" smtClean="0">
                <a:latin typeface="黑体" panose="02010609060101010101" pitchFamily="49" charset="-122"/>
                <a:ea typeface="黑体" panose="02010609060101010101" pitchFamily="49" charset="-122"/>
                <a:sym typeface="+mn-ea"/>
              </a:rPr>
              <a:t>B</a:t>
            </a:r>
            <a:r>
              <a:rPr sz="2935" b="1" dirty="0" err="1">
                <a:latin typeface="黑体" panose="02010609060101010101" pitchFamily="49" charset="-122"/>
                <a:ea typeface="黑体" panose="02010609060101010101" pitchFamily="49" charset="-122"/>
                <a:sym typeface="+mn-ea"/>
              </a:rPr>
              <a:t>．马克思</a:t>
            </a:r>
            <a:endParaRPr sz="2935" b="1" dirty="0">
              <a:latin typeface="黑体" panose="02010609060101010101" pitchFamily="49" charset="-122"/>
              <a:ea typeface="黑体" panose="02010609060101010101" pitchFamily="49" charset="-122"/>
              <a:sym typeface="+mn-ea"/>
            </a:endParaRPr>
          </a:p>
          <a:p>
            <a:pPr marL="173355" indent="-173355">
              <a:lnSpc>
                <a:spcPct val="150000"/>
              </a:lnSpc>
            </a:pPr>
            <a:r>
              <a:rPr sz="2935" b="1" dirty="0" err="1">
                <a:latin typeface="黑体" panose="02010609060101010101" pitchFamily="49" charset="-122"/>
                <a:ea typeface="黑体" panose="02010609060101010101" pitchFamily="49" charset="-122"/>
                <a:sym typeface="+mn-ea"/>
              </a:rPr>
              <a:t>C．恩格斯</a:t>
            </a:r>
            <a:r>
              <a:rPr sz="2935" b="1" dirty="0">
                <a:latin typeface="黑体" panose="02010609060101010101" pitchFamily="49" charset="-122"/>
                <a:ea typeface="黑体" panose="02010609060101010101" pitchFamily="49" charset="-122"/>
                <a:sym typeface="+mn-ea"/>
              </a:rPr>
              <a:t>    </a:t>
            </a:r>
            <a:r>
              <a:rPr lang="en-US" sz="2935" b="1" dirty="0" smtClean="0">
                <a:latin typeface="黑体" panose="02010609060101010101" pitchFamily="49" charset="-122"/>
                <a:ea typeface="黑体" panose="02010609060101010101" pitchFamily="49" charset="-122"/>
                <a:sym typeface="+mn-ea"/>
              </a:rPr>
              <a:t>    </a:t>
            </a:r>
            <a:r>
              <a:rPr sz="2935" b="1" dirty="0">
                <a:latin typeface="黑体" panose="02010609060101010101" pitchFamily="49" charset="-122"/>
                <a:ea typeface="黑体" panose="02010609060101010101" pitchFamily="49" charset="-122"/>
                <a:sym typeface="+mn-ea"/>
              </a:rPr>
              <a:t>	</a:t>
            </a:r>
            <a:r>
              <a:rPr sz="2935" b="1" dirty="0" err="1">
                <a:latin typeface="黑体" panose="02010609060101010101" pitchFamily="49" charset="-122"/>
                <a:ea typeface="黑体" panose="02010609060101010101" pitchFamily="49" charset="-122"/>
                <a:sym typeface="+mn-ea"/>
              </a:rPr>
              <a:t>D．毛泽东</a:t>
            </a:r>
            <a:endParaRPr sz="2935" b="1" dirty="0">
              <a:latin typeface="黑体" panose="02010609060101010101" pitchFamily="49" charset="-122"/>
              <a:ea typeface="黑体" panose="02010609060101010101" pitchFamily="49" charset="-122"/>
              <a:sym typeface="+mn-ea"/>
            </a:endParaRPr>
          </a:p>
        </p:txBody>
      </p:sp>
      <p:sp>
        <p:nvSpPr>
          <p:cNvPr id="13" name="Text Box 13"/>
          <p:cNvSpPr txBox="1">
            <a:spLocks noChangeArrowheads="1"/>
          </p:cNvSpPr>
          <p:nvPr>
            <p:custDataLst>
              <p:tags r:id="rId7"/>
            </p:custDataLst>
          </p:nvPr>
        </p:nvSpPr>
        <p:spPr bwMode="auto">
          <a:xfrm>
            <a:off x="5351694" y="2784909"/>
            <a:ext cx="618442" cy="707886"/>
          </a:xfrm>
          <a:prstGeom prst="rect">
            <a:avLst/>
          </a:prstGeom>
          <a:noFill/>
          <a:ln w="9525">
            <a:noFill/>
            <a:miter lim="800000"/>
          </a:ln>
        </p:spPr>
        <p:txBody>
          <a:bodyPr wrap="square">
            <a:spAutoFit/>
          </a:bodyPr>
          <a:lstStyle/>
          <a:p>
            <a:pPr fontAlgn="base">
              <a:spcBef>
                <a:spcPct val="50000"/>
              </a:spcBef>
              <a:spcAft>
                <a:spcPct val="0"/>
              </a:spcAft>
              <a:buFont typeface="Arial" panose="020B0604020202020204" pitchFamily="34" charset="0"/>
              <a:buNone/>
            </a:pPr>
            <a:r>
              <a:rPr lang="en-US" altLang="zh-CN" sz="4000" dirty="0">
                <a:solidFill>
                  <a:srgbClr val="FF0000"/>
                </a:solidFill>
                <a:latin typeface="黑体" panose="02010609060101010101" pitchFamily="49" charset="-122"/>
                <a:ea typeface="黑体" panose="02010609060101010101" pitchFamily="49" charset="-122"/>
                <a:cs typeface="微软雅黑" panose="020B0503020204020204" pitchFamily="34" charset="-122"/>
                <a:sym typeface="+mn-ea"/>
              </a:rPr>
              <a:t>B</a:t>
            </a:r>
            <a:endParaRPr lang="en-US" altLang="zh-CN" sz="4000" dirty="0">
              <a:solidFill>
                <a:srgbClr val="FF0000"/>
              </a:solidFill>
              <a:latin typeface="黑体" panose="02010609060101010101" pitchFamily="49" charset="-122"/>
              <a:ea typeface="黑体" panose="02010609060101010101" pitchFamily="49" charset="-122"/>
              <a:cs typeface="微软雅黑" panose="020B0503020204020204" pitchFamily="34" charset="-122"/>
              <a:sym typeface="+mn-ea"/>
            </a:endParaRPr>
          </a:p>
        </p:txBody>
      </p:sp>
      <p:pic>
        <p:nvPicPr>
          <p:cNvPr id="2" name="图片 -2147482624"/>
          <p:cNvPicPr>
            <a:picLocks noChangeAspect="1"/>
          </p:cNvPicPr>
          <p:nvPr>
            <p:custDataLst>
              <p:tags r:id="rId8"/>
            </p:custDataLst>
          </p:nvPr>
        </p:nvPicPr>
        <p:blipFill>
          <a:blip r:embed="rId9"/>
          <a:stretch>
            <a:fillRect/>
          </a:stretch>
        </p:blipFill>
        <p:spPr>
          <a:xfrm>
            <a:off x="7654924" y="2784909"/>
            <a:ext cx="3468877" cy="3530316"/>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553673" y="1593507"/>
            <a:ext cx="10968038" cy="4379454"/>
          </a:xfrm>
        </p:spPr>
        <p:txBody>
          <a:bodyPr/>
          <a:lstStyle/>
          <a:p>
            <a:pPr algn="l">
              <a:lnSpc>
                <a:spcPct val="150000"/>
              </a:lnSpc>
              <a:buClrTx/>
              <a:buSzTx/>
              <a:buNone/>
            </a:pPr>
            <a:r>
              <a:rPr sz="2800" dirty="0">
                <a:latin typeface="黑体" panose="02010609060101010101" pitchFamily="49" charset="-122"/>
                <a:ea typeface="黑体" panose="02010609060101010101" pitchFamily="49" charset="-122"/>
              </a:rPr>
              <a:t>2．下列有关《共产党宣言》的说法，不正确的是（    ）</a:t>
            </a:r>
            <a:br>
              <a:rPr sz="2800" dirty="0">
                <a:latin typeface="黑体" panose="02010609060101010101" pitchFamily="49" charset="-122"/>
                <a:ea typeface="黑体" panose="02010609060101010101" pitchFamily="49" charset="-122"/>
              </a:rPr>
            </a:br>
            <a:r>
              <a:rPr sz="2800" dirty="0" err="1">
                <a:latin typeface="黑体" panose="02010609060101010101" pitchFamily="49" charset="-122"/>
                <a:ea typeface="黑体" panose="02010609060101010101" pitchFamily="49" charset="-122"/>
              </a:rPr>
              <a:t>A．揭示了资本主义必然灭亡、共产主义必然胜利的客观规律</a:t>
            </a:r>
            <a:br>
              <a:rPr sz="2800" dirty="0">
                <a:latin typeface="黑体" panose="02010609060101010101" pitchFamily="49" charset="-122"/>
                <a:ea typeface="黑体" panose="02010609060101010101" pitchFamily="49" charset="-122"/>
              </a:rPr>
            </a:br>
            <a:r>
              <a:rPr sz="2800" dirty="0" err="1">
                <a:latin typeface="黑体" panose="02010609060101010101" pitchFamily="49" charset="-122"/>
                <a:ea typeface="黑体" panose="02010609060101010101" pitchFamily="49" charset="-122"/>
              </a:rPr>
              <a:t>B．指出无产阶级必须在共产党的领导下夺取政权，才能实现完全的解放</a:t>
            </a:r>
            <a:br>
              <a:rPr sz="2800" dirty="0">
                <a:latin typeface="黑体" panose="02010609060101010101" pitchFamily="49" charset="-122"/>
                <a:ea typeface="黑体" panose="02010609060101010101" pitchFamily="49" charset="-122"/>
              </a:rPr>
            </a:br>
            <a:r>
              <a:rPr sz="2800" dirty="0" err="1">
                <a:latin typeface="黑体" panose="02010609060101010101" pitchFamily="49" charset="-122"/>
                <a:ea typeface="黑体" panose="02010609060101010101" pitchFamily="49" charset="-122"/>
              </a:rPr>
              <a:t>C．表达了必胜的信念，号召全世界无产者联合起来</a:t>
            </a:r>
            <a:r>
              <a:rPr sz="2800" dirty="0">
                <a:latin typeface="黑体" panose="02010609060101010101" pitchFamily="49" charset="-122"/>
                <a:ea typeface="黑体" panose="02010609060101010101" pitchFamily="49" charset="-122"/>
              </a:rPr>
              <a:t> </a:t>
            </a:r>
            <a:br>
              <a:rPr sz="2800" dirty="0">
                <a:latin typeface="黑体" panose="02010609060101010101" pitchFamily="49" charset="-122"/>
                <a:ea typeface="黑体" panose="02010609060101010101" pitchFamily="49" charset="-122"/>
              </a:rPr>
            </a:br>
            <a:r>
              <a:rPr sz="2800" dirty="0" err="1">
                <a:latin typeface="黑体" panose="02010609060101010101" pitchFamily="49" charset="-122"/>
                <a:ea typeface="黑体" panose="02010609060101010101" pitchFamily="49" charset="-122"/>
              </a:rPr>
              <a:t>D．它的发表标志着国际工人运动的完全胜利</a:t>
            </a:r>
            <a:endParaRPr sz="2800" dirty="0">
              <a:latin typeface="黑体" panose="02010609060101010101" pitchFamily="49" charset="-122"/>
              <a:ea typeface="黑体" panose="02010609060101010101" pitchFamily="49" charset="-122"/>
            </a:endParaRPr>
          </a:p>
        </p:txBody>
      </p:sp>
      <p:sp>
        <p:nvSpPr>
          <p:cNvPr id="4" name="文本框 3"/>
          <p:cNvSpPr txBox="1"/>
          <p:nvPr/>
        </p:nvSpPr>
        <p:spPr>
          <a:xfrm>
            <a:off x="9793044" y="1627063"/>
            <a:ext cx="539260" cy="921906"/>
          </a:xfrm>
          <a:prstGeom prst="rect">
            <a:avLst/>
          </a:prstGeom>
          <a:noFill/>
        </p:spPr>
        <p:txBody>
          <a:bodyPr wrap="square" rtlCol="0">
            <a:noAutofit/>
          </a:bodyPr>
          <a:lstStyle/>
          <a:p>
            <a:r>
              <a:rPr lang="en-US" altLang="zh-CN" sz="3600" dirty="0">
                <a:solidFill>
                  <a:srgbClr val="FF0000"/>
                </a:solidFill>
                <a:latin typeface="黑体" panose="02010609060101010101" pitchFamily="49" charset="-122"/>
                <a:ea typeface="黑体" panose="02010609060101010101" pitchFamily="49" charset="-122"/>
                <a:sym typeface="+mn-ea"/>
              </a:rPr>
              <a:t>D</a:t>
            </a:r>
            <a:endParaRPr lang="en-US" altLang="zh-CN" sz="3600" dirty="0">
              <a:solidFill>
                <a:srgbClr val="FF0000"/>
              </a:solidFill>
              <a:latin typeface="黑体" panose="02010609060101010101" pitchFamily="49" charset="-122"/>
              <a:ea typeface="黑体" panose="02010609060101010101" pitchFamily="49"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24677" y="3189067"/>
            <a:ext cx="5901690" cy="645160"/>
          </a:xfrm>
          <a:prstGeom prst="rect">
            <a:avLst/>
          </a:prstGeom>
          <a:noFill/>
        </p:spPr>
        <p:txBody>
          <a:bodyPr wrap="square" rtlCol="0">
            <a:spAutoFit/>
          </a:bodyPr>
          <a:lstStyle/>
          <a:p>
            <a:pPr algn="ctr"/>
            <a:r>
              <a:rPr lang="zh-CN" altLang="en-US" sz="3600" dirty="0" smtClean="0">
                <a:solidFill>
                  <a:schemeClr val="bg1"/>
                </a:solidFill>
                <a:latin typeface="黑体" panose="02010609060101010101" pitchFamily="49" charset="-122"/>
                <a:ea typeface="黑体" panose="02010609060101010101" pitchFamily="49" charset="-122"/>
              </a:rPr>
              <a:t>完成本课课后练习</a:t>
            </a:r>
            <a:endParaRPr lang="zh-CN" altLang="en-US" sz="3600" dirty="0">
              <a:solidFill>
                <a:schemeClr val="bg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819849" y="1965472"/>
            <a:ext cx="10571424" cy="3231654"/>
          </a:xfrm>
          <a:prstGeom prst="rect">
            <a:avLst/>
          </a:prstGeom>
          <a:noFill/>
        </p:spPr>
        <p:txBody>
          <a:bodyPr wrap="square" rtlCol="0">
            <a:spAutoFit/>
          </a:bodyPr>
          <a:lstStyle/>
          <a:p>
            <a:pPr algn="just">
              <a:lnSpc>
                <a:spcPct val="150000"/>
              </a:lnSpc>
            </a:pPr>
            <a:r>
              <a:rPr lang="zh-CN" altLang="en-US" sz="2600" dirty="0">
                <a:latin typeface="黑体" panose="02010609060101010101" pitchFamily="49" charset="-122"/>
                <a:ea typeface="黑体" panose="02010609060101010101" pitchFamily="49" charset="-122"/>
                <a:cs typeface="Times New Roman" panose="02020603050405020304" pitchFamily="18" charset="0"/>
              </a:rPr>
              <a:t>　　目前，《共产党宣言》在全球范围内已被翻译成200多种文字。它不仅成为全世界共产党人和一切进步人士必读的著作，而且成为美国等许多国家大学生的必读书</a:t>
            </a:r>
            <a:r>
              <a:rPr lang="zh-CN" altLang="en-US" sz="2600" dirty="0" smtClean="0">
                <a:latin typeface="黑体" panose="02010609060101010101" pitchFamily="49" charset="-122"/>
                <a:ea typeface="黑体" panose="02010609060101010101" pitchFamily="49" charset="-122"/>
                <a:cs typeface="Times New Roman" panose="02020603050405020304" pitchFamily="18" charset="0"/>
              </a:rPr>
              <a:t>。</a:t>
            </a:r>
            <a:endParaRPr lang="en-US" altLang="zh-CN" sz="2600" dirty="0" smtClean="0">
              <a:latin typeface="黑体" panose="02010609060101010101" pitchFamily="49" charset="-122"/>
              <a:ea typeface="黑体" panose="02010609060101010101" pitchFamily="49" charset="-122"/>
              <a:cs typeface="Times New Roman" panose="02020603050405020304" pitchFamily="18" charset="0"/>
            </a:endParaRPr>
          </a:p>
          <a:p>
            <a:pPr algn="just">
              <a:lnSpc>
                <a:spcPct val="150000"/>
              </a:lnSpc>
            </a:pP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a:p>
            <a:pPr algn="ctr">
              <a:lnSpc>
                <a:spcPct val="150000"/>
              </a:lnSpc>
            </a:pPr>
            <a:r>
              <a:rPr lang="zh-CN" altLang="en-US" sz="2600" dirty="0">
                <a:latin typeface="黑体" panose="02010609060101010101" pitchFamily="49" charset="-122"/>
                <a:ea typeface="黑体" panose="02010609060101010101" pitchFamily="49" charset="-122"/>
                <a:cs typeface="Times New Roman" panose="02020603050405020304" pitchFamily="18" charset="0"/>
                <a:sym typeface="+mn-ea"/>
              </a:rPr>
              <a:t>　</a:t>
            </a:r>
            <a:r>
              <a:rPr lang="zh-CN" altLang="en-US" sz="3200" b="1" dirty="0" smtClean="0">
                <a:latin typeface="黑体" panose="02010609060101010101" pitchFamily="49" charset="-122"/>
                <a:ea typeface="黑体" panose="02010609060101010101" pitchFamily="49" charset="-122"/>
                <a:cs typeface="Times New Roman" panose="02020603050405020304" pitchFamily="18" charset="0"/>
              </a:rPr>
              <a:t>为什么</a:t>
            </a:r>
            <a:r>
              <a:rPr lang="zh-CN" altLang="en-US" sz="3200" b="1" dirty="0">
                <a:latin typeface="黑体" panose="02010609060101010101" pitchFamily="49" charset="-122"/>
                <a:ea typeface="黑体" panose="02010609060101010101" pitchFamily="49" charset="-122"/>
                <a:cs typeface="Times New Roman" panose="02020603050405020304" pitchFamily="18" charset="0"/>
              </a:rPr>
              <a:t>《共产党宣言》到今天仍然保持着旺盛的生命力？</a:t>
            </a:r>
            <a:endParaRPr lang="zh-CN" altLang="en-US" sz="3200" b="1" dirty="0">
              <a:latin typeface="黑体" panose="02010609060101010101" pitchFamily="49" charset="-122"/>
              <a:ea typeface="黑体" panose="02010609060101010101" pitchFamily="49"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idx="4294967295"/>
          </p:nvPr>
        </p:nvSpPr>
        <p:spPr>
          <a:xfrm>
            <a:off x="3422708" y="129243"/>
            <a:ext cx="5429250" cy="719138"/>
          </a:xfrm>
          <a:prstGeom prst="rect">
            <a:avLst/>
          </a:prstGeom>
        </p:spPr>
        <p:txBody>
          <a:bodyPr>
            <a:noAutofit/>
          </a:bodyPr>
          <a:lstStyle/>
          <a:p>
            <a:r>
              <a:rPr lang="zh-CN" altLang="en-US" sz="3200" b="1" dirty="0">
                <a:solidFill>
                  <a:schemeClr val="bg2">
                    <a:lumMod val="25000"/>
                  </a:schemeClr>
                </a:solidFill>
                <a:latin typeface="黑体" panose="02010609060101010101" pitchFamily="49" charset="-122"/>
                <a:ea typeface="黑体" panose="02010609060101010101" pitchFamily="49" charset="-122"/>
                <a:cs typeface="Times New Roman" panose="02020603050405020304" pitchFamily="18" charset="0"/>
              </a:rPr>
              <a:t>一、马克思与恩格斯</a:t>
            </a:r>
            <a:endParaRPr lang="zh-CN" altLang="en-US" sz="3200" b="1" dirty="0">
              <a:solidFill>
                <a:schemeClr val="bg2">
                  <a:lumMod val="25000"/>
                </a:schemeClr>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10" name="标题 1"/>
          <p:cNvSpPr txBox="1"/>
          <p:nvPr/>
        </p:nvSpPr>
        <p:spPr>
          <a:xfrm>
            <a:off x="683614" y="1043766"/>
            <a:ext cx="6303391" cy="531259"/>
          </a:xfrm>
          <a:prstGeom prst="rect">
            <a:avLst/>
          </a:prstGeom>
          <a:ln>
            <a:noFill/>
          </a:ln>
        </p:spPr>
        <p:txBody>
          <a:bodyPr vert="horz" lIns="91440" tIns="45720" rIns="91440" bIns="45720" rtlCol="0" anchor="b">
            <a:normAutofit/>
          </a:bodyPr>
          <a:lstStyle>
            <a:defPPr>
              <a:defRPr lang="zh-CN"/>
            </a:defPPr>
            <a:lvl1pPr>
              <a:lnSpc>
                <a:spcPct val="100000"/>
              </a:lnSpc>
              <a:spcBef>
                <a:spcPct val="0"/>
              </a:spcBef>
              <a:buNone/>
              <a:defRPr sz="2800" b="1">
                <a:solidFill>
                  <a:srgbClr val="C0444D"/>
                </a:solidFill>
                <a:latin typeface="Times New Roman" panose="02020603050405020304" pitchFamily="18" charset="0"/>
                <a:ea typeface="微软雅黑" panose="020B0503020204020204" pitchFamily="34" charset="-122"/>
                <a:cs typeface="Times New Roman" panose="02020603050405020304" pitchFamily="18" charset="0"/>
              </a:defRPr>
            </a:lvl1pPr>
          </a:lstStyle>
          <a:p>
            <a:r>
              <a:rPr lang="zh-CN" altLang="en-US" dirty="0">
                <a:solidFill>
                  <a:schemeClr val="tx1"/>
                </a:solidFill>
                <a:latin typeface="黑体" panose="02010609060101010101" pitchFamily="49" charset="-122"/>
                <a:ea typeface="黑体" panose="02010609060101010101" pitchFamily="49" charset="-122"/>
              </a:rPr>
              <a:t>（一）马克思、恩格斯生平</a:t>
            </a:r>
            <a:endParaRPr lang="zh-CN" altLang="en-US" dirty="0">
              <a:solidFill>
                <a:schemeClr val="tx1"/>
              </a:solidFill>
              <a:latin typeface="黑体" panose="02010609060101010101" pitchFamily="49" charset="-122"/>
              <a:ea typeface="黑体" panose="02010609060101010101" pitchFamily="49" charset="-122"/>
            </a:endParaRPr>
          </a:p>
        </p:txBody>
      </p:sp>
      <p:sp>
        <p:nvSpPr>
          <p:cNvPr id="14" name="文本框 13"/>
          <p:cNvSpPr txBox="1"/>
          <p:nvPr/>
        </p:nvSpPr>
        <p:spPr>
          <a:xfrm>
            <a:off x="595871" y="5977774"/>
            <a:ext cx="3415021" cy="430887"/>
          </a:xfrm>
          <a:prstGeom prst="rect">
            <a:avLst/>
          </a:prstGeom>
          <a:noFill/>
        </p:spPr>
        <p:txBody>
          <a:bodyPr wrap="square" rtlCol="0">
            <a:spAutoFit/>
          </a:bodyPr>
          <a:lstStyle/>
          <a:p>
            <a:pPr algn="ctr"/>
            <a:r>
              <a:rPr lang="en-US" altLang="zh-CN" sz="2200" b="1" dirty="0">
                <a:latin typeface="黑体" panose="02010609060101010101" pitchFamily="49" charset="-122"/>
                <a:ea typeface="仿宋" panose="02010609060101010101" pitchFamily="49" charset="-122"/>
                <a:cs typeface="Times New Roman" panose="02020603050405020304" pitchFamily="18" charset="0"/>
              </a:rPr>
              <a:t>◎</a:t>
            </a:r>
            <a:r>
              <a:rPr lang="zh-CN" altLang="en-US" sz="2200" b="1" dirty="0">
                <a:latin typeface="黑体" panose="02010609060101010101" pitchFamily="49" charset="-122"/>
                <a:ea typeface="仿宋" panose="02010609060101010101" pitchFamily="49" charset="-122"/>
                <a:cs typeface="Times New Roman" panose="02020603050405020304" pitchFamily="18" charset="0"/>
              </a:rPr>
              <a:t>马克思（</a:t>
            </a:r>
            <a:r>
              <a:rPr lang="en-US" altLang="zh-CN" sz="2200" b="1" dirty="0">
                <a:latin typeface="黑体" panose="02010609060101010101" pitchFamily="49" charset="-122"/>
                <a:ea typeface="仿宋" panose="02010609060101010101" pitchFamily="49" charset="-122"/>
                <a:cs typeface="Times New Roman" panose="02020603050405020304" pitchFamily="18" charset="0"/>
              </a:rPr>
              <a:t>1818—1883</a:t>
            </a:r>
            <a:r>
              <a:rPr lang="zh-CN" altLang="en-US" sz="2200" b="1" dirty="0">
                <a:latin typeface="黑体" panose="02010609060101010101" pitchFamily="49" charset="-122"/>
                <a:ea typeface="仿宋" panose="02010609060101010101" pitchFamily="49" charset="-122"/>
                <a:cs typeface="Times New Roman" panose="02020603050405020304" pitchFamily="18" charset="0"/>
              </a:rPr>
              <a:t>）</a:t>
            </a:r>
            <a:endParaRPr lang="zh-CN" altLang="en-US" sz="2200" b="1" dirty="0">
              <a:latin typeface="黑体" panose="02010609060101010101" pitchFamily="49" charset="-122"/>
              <a:ea typeface="仿宋" panose="02010609060101010101" pitchFamily="49" charset="-122"/>
              <a:cs typeface="Times New Roman" panose="02020603050405020304" pitchFamily="18" charset="0"/>
            </a:endParaRPr>
          </a:p>
        </p:txBody>
      </p:sp>
      <p:sp>
        <p:nvSpPr>
          <p:cNvPr id="16" name="文本框 15"/>
          <p:cNvSpPr txBox="1"/>
          <p:nvPr/>
        </p:nvSpPr>
        <p:spPr>
          <a:xfrm>
            <a:off x="4254172" y="1685174"/>
            <a:ext cx="7649805" cy="4292600"/>
          </a:xfrm>
          <a:prstGeom prst="rect">
            <a:avLst/>
          </a:prstGeom>
          <a:noFill/>
        </p:spPr>
        <p:txBody>
          <a:bodyPr wrap="square">
            <a:spAutoFit/>
          </a:bodyPr>
          <a:lstStyle/>
          <a:p>
            <a:pPr>
              <a:lnSpc>
                <a:spcPct val="150000"/>
              </a:lnSpc>
            </a:pPr>
            <a:r>
              <a:rPr lang="zh-CN" altLang="en-US" sz="2600" dirty="0">
                <a:latin typeface="黑体" panose="02010609060101010101" pitchFamily="49" charset="-122"/>
                <a:ea typeface="黑体" panose="02010609060101010101" pitchFamily="49" charset="-122"/>
                <a:cs typeface="Times New Roman" panose="02020603050405020304" pitchFamily="18" charset="0"/>
              </a:rPr>
              <a:t>　　马克思出生在德国特里尔城的一个律师家庭，从小学习刻苦，志向远大。</a:t>
            </a:r>
            <a:r>
              <a:rPr sz="2600" dirty="0" err="1">
                <a:latin typeface="黑体" panose="02010609060101010101" pitchFamily="49" charset="-122"/>
                <a:ea typeface="黑体" panose="02010609060101010101" pitchFamily="49" charset="-122"/>
                <a:cs typeface="Times New Roman" panose="02020603050405020304" pitchFamily="18" charset="0"/>
              </a:rPr>
              <a:t>马克思博士毕业后，</a:t>
            </a:r>
            <a:r>
              <a:rPr sz="2600" dirty="0" err="1" smtClean="0">
                <a:latin typeface="黑体" panose="02010609060101010101" pitchFamily="49" charset="-122"/>
                <a:ea typeface="黑体" panose="02010609060101010101" pitchFamily="49" charset="-122"/>
                <a:cs typeface="Times New Roman" panose="02020603050405020304" pitchFamily="18" charset="0"/>
              </a:rPr>
              <a:t>开始从事政治活动</a:t>
            </a:r>
            <a:r>
              <a:rPr sz="2600" dirty="0" err="1">
                <a:latin typeface="黑体" panose="02010609060101010101" pitchFamily="49" charset="-122"/>
                <a:ea typeface="黑体" panose="02010609060101010101" pitchFamily="49" charset="-122"/>
                <a:cs typeface="Times New Roman" panose="02020603050405020304" pitchFamily="18" charset="0"/>
              </a:rPr>
              <a:t>。他多次在《莱茵报》</a:t>
            </a:r>
            <a:r>
              <a:rPr sz="2600" dirty="0" err="1" smtClean="0">
                <a:latin typeface="黑体" panose="02010609060101010101" pitchFamily="49" charset="-122"/>
                <a:ea typeface="黑体" panose="02010609060101010101" pitchFamily="49" charset="-122"/>
                <a:cs typeface="Times New Roman" panose="02020603050405020304" pitchFamily="18" charset="0"/>
              </a:rPr>
              <a:t>上发表文章</a:t>
            </a:r>
            <a:r>
              <a:rPr lang="zh-CN" altLang="en-US" sz="2600" dirty="0" smtClean="0">
                <a:latin typeface="黑体" panose="02010609060101010101" pitchFamily="49" charset="-122"/>
                <a:ea typeface="黑体" panose="02010609060101010101" pitchFamily="49" charset="-122"/>
                <a:cs typeface="Times New Roman" panose="02020603050405020304" pitchFamily="18" charset="0"/>
              </a:rPr>
              <a:t>，</a:t>
            </a:r>
            <a:r>
              <a:rPr sz="2600" dirty="0" err="1" smtClean="0">
                <a:latin typeface="黑体" panose="02010609060101010101" pitchFamily="49" charset="-122"/>
                <a:ea typeface="黑体" panose="02010609060101010101" pitchFamily="49" charset="-122"/>
                <a:cs typeface="Times New Roman" panose="02020603050405020304" pitchFamily="18" charset="0"/>
              </a:rPr>
              <a:t>抨击普鲁士政府</a:t>
            </a:r>
            <a:r>
              <a:rPr sz="2600" dirty="0" err="1">
                <a:latin typeface="黑体" panose="02010609060101010101" pitchFamily="49" charset="-122"/>
                <a:ea typeface="黑体" panose="02010609060101010101" pitchFamily="49" charset="-122"/>
                <a:cs typeface="Times New Roman" panose="02020603050405020304" pitchFamily="18" charset="0"/>
              </a:rPr>
              <a:t>。普鲁士政府决定查封报纸，马克思被迫转赴法国巴黎</a:t>
            </a:r>
            <a:r>
              <a:rPr sz="2600" dirty="0">
                <a:latin typeface="黑体" panose="02010609060101010101" pitchFamily="49" charset="-122"/>
                <a:ea typeface="黑体" panose="02010609060101010101" pitchFamily="49" charset="-122"/>
                <a:cs typeface="Times New Roman" panose="02020603050405020304" pitchFamily="18" charset="0"/>
              </a:rPr>
              <a:t>。</a:t>
            </a:r>
            <a:r>
              <a:rPr lang="zh-CN" altLang="en-US" sz="2600" dirty="0">
                <a:latin typeface="黑体" panose="02010609060101010101" pitchFamily="49" charset="-122"/>
                <a:ea typeface="黑体" panose="02010609060101010101" pitchFamily="49" charset="-122"/>
                <a:cs typeface="Times New Roman" panose="02020603050405020304" pitchFamily="18" charset="0"/>
              </a:rPr>
              <a:t>因为宣传革命思想，马克思被普鲁士政府开除国籍，他不得不在欧洲各国过着流亡生活。马克思风趣地说自己是“世界公民”。</a:t>
            </a: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p:txBody>
      </p:sp>
      <p:pic>
        <p:nvPicPr>
          <p:cNvPr id="2" name="图片 1"/>
          <p:cNvPicPr>
            <a:picLocks noChangeAspect="1"/>
          </p:cNvPicPr>
          <p:nvPr/>
        </p:nvPicPr>
        <p:blipFill>
          <a:blip r:embed="rId1"/>
          <a:stretch>
            <a:fillRect/>
          </a:stretch>
        </p:blipFill>
        <p:spPr>
          <a:xfrm>
            <a:off x="595870" y="1684082"/>
            <a:ext cx="3415022" cy="4201729"/>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0" y="5758114"/>
            <a:ext cx="4496885" cy="430887"/>
          </a:xfrm>
          <a:prstGeom prst="rect">
            <a:avLst/>
          </a:prstGeom>
          <a:noFill/>
        </p:spPr>
        <p:txBody>
          <a:bodyPr wrap="square" rtlCol="0">
            <a:spAutoFit/>
          </a:bodyPr>
          <a:lstStyle/>
          <a:p>
            <a:pPr algn="ctr"/>
            <a:r>
              <a:rPr lang="en-US" altLang="zh-CN" sz="2200" b="1" dirty="0">
                <a:latin typeface="黑体" panose="02010609060101010101" pitchFamily="49" charset="-122"/>
                <a:ea typeface="仿宋" panose="02010609060101010101" pitchFamily="49" charset="-122"/>
                <a:cs typeface="Times New Roman" panose="02020603050405020304" pitchFamily="18" charset="0"/>
              </a:rPr>
              <a:t>◎</a:t>
            </a:r>
            <a:r>
              <a:rPr lang="zh-CN" altLang="en-US" sz="2200" b="1" dirty="0">
                <a:latin typeface="黑体" panose="02010609060101010101" pitchFamily="49" charset="-122"/>
                <a:ea typeface="仿宋" panose="02010609060101010101" pitchFamily="49" charset="-122"/>
                <a:cs typeface="Times New Roman" panose="02020603050405020304" pitchFamily="18" charset="0"/>
              </a:rPr>
              <a:t>恩格斯（</a:t>
            </a:r>
            <a:r>
              <a:rPr lang="en-US" altLang="zh-CN" sz="2200" b="1" dirty="0">
                <a:latin typeface="黑体" panose="02010609060101010101" pitchFamily="49" charset="-122"/>
                <a:ea typeface="仿宋" panose="02010609060101010101" pitchFamily="49" charset="-122"/>
                <a:cs typeface="Times New Roman" panose="02020603050405020304" pitchFamily="18" charset="0"/>
              </a:rPr>
              <a:t>1820—1895</a:t>
            </a:r>
            <a:r>
              <a:rPr lang="zh-CN" altLang="en-US" sz="2200" b="1" dirty="0">
                <a:latin typeface="黑体" panose="02010609060101010101" pitchFamily="49" charset="-122"/>
                <a:ea typeface="仿宋" panose="02010609060101010101" pitchFamily="49" charset="-122"/>
                <a:cs typeface="Times New Roman" panose="02020603050405020304" pitchFamily="18" charset="0"/>
              </a:rPr>
              <a:t>）</a:t>
            </a:r>
            <a:endParaRPr lang="zh-CN" altLang="en-US" sz="2200" b="1" dirty="0">
              <a:latin typeface="黑体" panose="02010609060101010101" pitchFamily="49" charset="-122"/>
              <a:ea typeface="仿宋" panose="02010609060101010101" pitchFamily="49" charset="-122"/>
              <a:cs typeface="Times New Roman" panose="02020603050405020304" pitchFamily="18" charset="0"/>
            </a:endParaRPr>
          </a:p>
        </p:txBody>
      </p:sp>
      <p:sp>
        <p:nvSpPr>
          <p:cNvPr id="7" name="文本框 6"/>
          <p:cNvSpPr txBox="1"/>
          <p:nvPr/>
        </p:nvSpPr>
        <p:spPr>
          <a:xfrm>
            <a:off x="4202065" y="1344363"/>
            <a:ext cx="7657883" cy="4293483"/>
          </a:xfrm>
          <a:prstGeom prst="rect">
            <a:avLst/>
          </a:prstGeom>
          <a:noFill/>
        </p:spPr>
        <p:txBody>
          <a:bodyPr wrap="square">
            <a:spAutoFit/>
          </a:bodyPr>
          <a:lstStyle/>
          <a:p>
            <a:pPr>
              <a:lnSpc>
                <a:spcPct val="150000"/>
              </a:lnSpc>
            </a:pPr>
            <a:r>
              <a:rPr lang="zh-CN" altLang="en-US" sz="2600" dirty="0">
                <a:latin typeface="黑体" panose="02010609060101010101" pitchFamily="49" charset="-122"/>
                <a:ea typeface="黑体" panose="02010609060101010101" pitchFamily="49" charset="-122"/>
                <a:cs typeface="Times New Roman" panose="02020603050405020304" pitchFamily="18" charset="0"/>
              </a:rPr>
              <a:t>　　恩格斯出生在德意志莱茵省的巴门市，父亲是一个保守的资本家，但是，恩格斯从小却愿意接触工人。中学还没有毕业，他就被迫到父亲在英国曼彻斯特的一家工厂工作。恩格斯没有想自己如何赚钱，而是利用这个机会了解工人的生活状况，这使他不但对工人们的贫困生活十分同情，而且产生了推翻资本主义制度、使劳苦大众获得解放的思想。</a:t>
            </a: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p:txBody>
      </p:sp>
      <p:pic>
        <p:nvPicPr>
          <p:cNvPr id="5" name="图片 4"/>
          <p:cNvPicPr>
            <a:picLocks noChangeAspect="1"/>
          </p:cNvPicPr>
          <p:nvPr/>
        </p:nvPicPr>
        <p:blipFill>
          <a:blip r:embed="rId1"/>
          <a:stretch>
            <a:fillRect/>
          </a:stretch>
        </p:blipFill>
        <p:spPr>
          <a:xfrm>
            <a:off x="477810" y="1085465"/>
            <a:ext cx="3657143" cy="455238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nvSpPr>
        <p:spPr>
          <a:xfrm>
            <a:off x="750724" y="1366079"/>
            <a:ext cx="6303391" cy="531259"/>
          </a:xfrm>
          <a:prstGeom prst="rect">
            <a:avLst/>
          </a:prstGeom>
          <a:ln>
            <a:noFill/>
          </a:ln>
        </p:spPr>
        <p:txBody>
          <a:bodyPr vert="horz" lIns="91440" tIns="45720" rIns="91440" bIns="45720" rtlCol="0" anchor="b">
            <a:noAutofit/>
          </a:bodyPr>
          <a:lstStyle>
            <a:defPPr>
              <a:defRPr lang="zh-CN"/>
            </a:defPPr>
            <a:lvl1pPr>
              <a:lnSpc>
                <a:spcPct val="100000"/>
              </a:lnSpc>
              <a:spcBef>
                <a:spcPct val="0"/>
              </a:spcBef>
              <a:buNone/>
              <a:defRPr sz="2800" b="1">
                <a:solidFill>
                  <a:srgbClr val="C0444D"/>
                </a:solidFill>
                <a:latin typeface="Times New Roman" panose="02020603050405020304" pitchFamily="18" charset="0"/>
                <a:ea typeface="微软雅黑" panose="020B0503020204020204" pitchFamily="34" charset="-122"/>
                <a:cs typeface="Times New Roman" panose="02020603050405020304" pitchFamily="18" charset="0"/>
              </a:defRPr>
            </a:lvl1pPr>
          </a:lstStyle>
          <a:p>
            <a:r>
              <a:rPr lang="zh-CN" altLang="en-US" sz="3200" dirty="0">
                <a:solidFill>
                  <a:schemeClr val="tx1"/>
                </a:solidFill>
                <a:latin typeface="黑体" panose="02010609060101010101" pitchFamily="49" charset="-122"/>
                <a:ea typeface="黑体" panose="02010609060101010101" pitchFamily="49" charset="-122"/>
              </a:rPr>
              <a:t>（二）马克思、恩格斯的革命活动</a:t>
            </a:r>
            <a:endParaRPr lang="zh-CN" altLang="en-US" sz="3200" dirty="0">
              <a:solidFill>
                <a:schemeClr val="tx1"/>
              </a:solidFill>
              <a:latin typeface="黑体" panose="02010609060101010101" pitchFamily="49" charset="-122"/>
              <a:ea typeface="黑体" panose="02010609060101010101" pitchFamily="49" charset="-122"/>
            </a:endParaRPr>
          </a:p>
        </p:txBody>
      </p:sp>
      <p:sp>
        <p:nvSpPr>
          <p:cNvPr id="6" name="文本框 5"/>
          <p:cNvSpPr txBox="1"/>
          <p:nvPr/>
        </p:nvSpPr>
        <p:spPr>
          <a:xfrm>
            <a:off x="750725" y="2315241"/>
            <a:ext cx="10732713" cy="637675"/>
          </a:xfrm>
          <a:prstGeom prst="rect">
            <a:avLst/>
          </a:prstGeom>
          <a:noFill/>
        </p:spPr>
        <p:txBody>
          <a:bodyPr wrap="square">
            <a:spAutoFit/>
          </a:bodyPr>
          <a:lstStyle/>
          <a:p>
            <a:pPr>
              <a:lnSpc>
                <a:spcPct val="150000"/>
              </a:lnSpc>
            </a:pPr>
            <a:r>
              <a:rPr lang="zh-CN" altLang="en-US" sz="2800" dirty="0">
                <a:latin typeface="黑体" panose="02010609060101010101" pitchFamily="49" charset="-122"/>
                <a:ea typeface="黑体" panose="02010609060101010101" pitchFamily="49" charset="-122"/>
                <a:cs typeface="Times New Roman" panose="02020603050405020304" pitchFamily="18" charset="0"/>
                <a:sym typeface="+mn-ea"/>
              </a:rPr>
              <a:t>　　</a:t>
            </a:r>
            <a:r>
              <a:rPr lang="en-US" altLang="zh-CN" sz="2800" dirty="0">
                <a:latin typeface="黑体" panose="02010609060101010101" pitchFamily="49" charset="-122"/>
                <a:ea typeface="黑体" panose="02010609060101010101" pitchFamily="49" charset="-122"/>
                <a:cs typeface="Times New Roman" panose="02020603050405020304" pitchFamily="18" charset="0"/>
                <a:sym typeface="+mn-ea"/>
              </a:rPr>
              <a:t>1</a:t>
            </a:r>
            <a:r>
              <a:rPr lang="zh-CN" altLang="en-US" sz="2800" dirty="0">
                <a:latin typeface="黑体" panose="02010609060101010101" pitchFamily="49" charset="-122"/>
                <a:ea typeface="黑体" panose="02010609060101010101" pitchFamily="49" charset="-122"/>
                <a:cs typeface="Times New Roman" panose="02020603050405020304" pitchFamily="18" charset="0"/>
                <a:sym typeface="+mn-ea"/>
              </a:rPr>
              <a:t>．马克思多次在</a:t>
            </a:r>
            <a:r>
              <a:rPr lang="en-US" altLang="zh-CN" sz="2800" dirty="0">
                <a:latin typeface="黑体" panose="02010609060101010101" pitchFamily="49" charset="-122"/>
                <a:ea typeface="黑体" panose="02010609060101010101" pitchFamily="49" charset="-122"/>
                <a:cs typeface="Times New Roman" panose="02020603050405020304" pitchFamily="18" charset="0"/>
                <a:sym typeface="+mn-ea"/>
              </a:rPr>
              <a:t>《</a:t>
            </a:r>
            <a:r>
              <a:rPr lang="zh-CN" altLang="en-US" sz="2800" dirty="0">
                <a:latin typeface="黑体" panose="02010609060101010101" pitchFamily="49" charset="-122"/>
                <a:ea typeface="黑体" panose="02010609060101010101" pitchFamily="49" charset="-122"/>
                <a:cs typeface="Times New Roman" panose="02020603050405020304" pitchFamily="18" charset="0"/>
                <a:sym typeface="+mn-ea"/>
              </a:rPr>
              <a:t>莱茵报</a:t>
            </a:r>
            <a:r>
              <a:rPr lang="en-US" altLang="zh-CN" sz="2800" dirty="0">
                <a:latin typeface="黑体" panose="02010609060101010101" pitchFamily="49" charset="-122"/>
                <a:ea typeface="黑体" panose="02010609060101010101" pitchFamily="49" charset="-122"/>
                <a:cs typeface="Times New Roman" panose="02020603050405020304" pitchFamily="18" charset="0"/>
                <a:sym typeface="+mn-ea"/>
              </a:rPr>
              <a:t>》</a:t>
            </a:r>
            <a:r>
              <a:rPr lang="zh-CN" altLang="en-US" sz="2800" dirty="0">
                <a:latin typeface="黑体" panose="02010609060101010101" pitchFamily="49" charset="-122"/>
                <a:ea typeface="黑体" panose="02010609060101010101" pitchFamily="49" charset="-122"/>
                <a:cs typeface="Times New Roman" panose="02020603050405020304" pitchFamily="18" charset="0"/>
                <a:sym typeface="+mn-ea"/>
              </a:rPr>
              <a:t>上发表文章，抨击普鲁士政府。</a:t>
            </a:r>
            <a:endParaRPr lang="zh-CN" altLang="en-US" sz="2800" dirty="0">
              <a:latin typeface="黑体" panose="02010609060101010101" pitchFamily="49" charset="-122"/>
              <a:ea typeface="黑体" panose="02010609060101010101" pitchFamily="49" charset="-122"/>
              <a:cs typeface="Times New Roman" panose="02020603050405020304" pitchFamily="18" charset="0"/>
            </a:endParaRPr>
          </a:p>
        </p:txBody>
      </p:sp>
      <p:sp>
        <p:nvSpPr>
          <p:cNvPr id="9" name="文本框 8"/>
          <p:cNvSpPr txBox="1"/>
          <p:nvPr/>
        </p:nvSpPr>
        <p:spPr>
          <a:xfrm>
            <a:off x="750725" y="3104909"/>
            <a:ext cx="10732713" cy="1292662"/>
          </a:xfrm>
          <a:prstGeom prst="rect">
            <a:avLst/>
          </a:prstGeom>
          <a:noFill/>
        </p:spPr>
        <p:txBody>
          <a:bodyPr wrap="square">
            <a:spAutoFit/>
          </a:bodyPr>
          <a:lstStyle/>
          <a:p>
            <a:pPr>
              <a:lnSpc>
                <a:spcPct val="150000"/>
              </a:lnSpc>
            </a:pPr>
            <a:r>
              <a:rPr lang="zh-CN" altLang="en-US" sz="2800" dirty="0">
                <a:latin typeface="黑体" panose="02010609060101010101" pitchFamily="49" charset="-122"/>
                <a:ea typeface="黑体" panose="02010609060101010101" pitchFamily="49" charset="-122"/>
                <a:cs typeface="Times New Roman" panose="02020603050405020304" pitchFamily="18" charset="0"/>
                <a:sym typeface="+mn-ea"/>
              </a:rPr>
              <a:t>　　</a:t>
            </a:r>
            <a:r>
              <a:rPr lang="en-US" altLang="zh-CN" sz="2800" dirty="0">
                <a:latin typeface="黑体" panose="02010609060101010101" pitchFamily="49" charset="-122"/>
                <a:ea typeface="黑体" panose="02010609060101010101" pitchFamily="49" charset="-122"/>
                <a:cs typeface="Times New Roman" panose="02020603050405020304" pitchFamily="18" charset="0"/>
                <a:sym typeface="+mn-ea"/>
              </a:rPr>
              <a:t>2</a:t>
            </a:r>
            <a:r>
              <a:rPr lang="zh-CN" altLang="en-US" sz="2800" dirty="0">
                <a:latin typeface="黑体" panose="02010609060101010101" pitchFamily="49" charset="-122"/>
                <a:ea typeface="黑体" panose="02010609060101010101" pitchFamily="49" charset="-122"/>
                <a:cs typeface="Times New Roman" panose="02020603050405020304" pitchFamily="18" charset="0"/>
                <a:sym typeface="+mn-ea"/>
              </a:rPr>
              <a:t>．在巴黎，马克思结识了恩格斯，他们一起讨论各种理论和欧洲工人运动。</a:t>
            </a:r>
            <a:endParaRPr lang="zh-CN" altLang="en-US" sz="2800" dirty="0">
              <a:latin typeface="黑体" panose="02010609060101010101" pitchFamily="49" charset="-122"/>
              <a:ea typeface="黑体" panose="02010609060101010101" pitchFamily="49" charset="-122"/>
              <a:cs typeface="Times New Roman" panose="02020603050405020304" pitchFamily="18" charset="0"/>
              <a:sym typeface="+mn-ea"/>
            </a:endParaRPr>
          </a:p>
        </p:txBody>
      </p:sp>
      <p:sp>
        <p:nvSpPr>
          <p:cNvPr id="10" name="文本框 9"/>
          <p:cNvSpPr txBox="1"/>
          <p:nvPr/>
        </p:nvSpPr>
        <p:spPr>
          <a:xfrm>
            <a:off x="750754" y="4344881"/>
            <a:ext cx="10732713" cy="1292662"/>
          </a:xfrm>
          <a:prstGeom prst="rect">
            <a:avLst/>
          </a:prstGeom>
          <a:noFill/>
        </p:spPr>
        <p:txBody>
          <a:bodyPr wrap="square">
            <a:spAutoFit/>
          </a:bodyPr>
          <a:lstStyle/>
          <a:p>
            <a:pPr>
              <a:lnSpc>
                <a:spcPct val="150000"/>
              </a:lnSpc>
            </a:pPr>
            <a:r>
              <a:rPr lang="zh-CN" altLang="en-US" sz="2800" dirty="0">
                <a:latin typeface="黑体" panose="02010609060101010101" pitchFamily="49" charset="-122"/>
                <a:ea typeface="黑体" panose="02010609060101010101" pitchFamily="49" charset="-122"/>
                <a:cs typeface="Times New Roman" panose="02020603050405020304" pitchFamily="18" charset="0"/>
                <a:sym typeface="+mn-ea"/>
              </a:rPr>
              <a:t>　　</a:t>
            </a:r>
            <a:r>
              <a:rPr lang="en-US" altLang="zh-CN" sz="2800" dirty="0">
                <a:latin typeface="黑体" panose="02010609060101010101" pitchFamily="49" charset="-122"/>
                <a:ea typeface="黑体" panose="02010609060101010101" pitchFamily="49" charset="-122"/>
                <a:cs typeface="Times New Roman" panose="02020603050405020304" pitchFamily="18" charset="0"/>
                <a:sym typeface="+mn-ea"/>
              </a:rPr>
              <a:t>3</a:t>
            </a:r>
            <a:r>
              <a:rPr lang="zh-CN" altLang="en-US" sz="2800" dirty="0">
                <a:latin typeface="黑体" panose="02010609060101010101" pitchFamily="49" charset="-122"/>
                <a:ea typeface="黑体" panose="02010609060101010101" pitchFamily="49" charset="-122"/>
                <a:cs typeface="Times New Roman" panose="02020603050405020304" pitchFamily="18" charset="0"/>
                <a:sym typeface="+mn-ea"/>
              </a:rPr>
              <a:t>．</a:t>
            </a:r>
            <a:r>
              <a:rPr lang="en-US" altLang="zh-CN" sz="2800" dirty="0">
                <a:latin typeface="黑体" panose="02010609060101010101" pitchFamily="49" charset="-122"/>
                <a:ea typeface="黑体" panose="02010609060101010101" pitchFamily="49" charset="-122"/>
                <a:cs typeface="Times New Roman" panose="02020603050405020304" pitchFamily="18" charset="0"/>
                <a:sym typeface="+mn-ea"/>
              </a:rPr>
              <a:t>1849</a:t>
            </a:r>
            <a:r>
              <a:rPr lang="zh-CN" altLang="en-US" sz="2800" dirty="0">
                <a:latin typeface="黑体" panose="02010609060101010101" pitchFamily="49" charset="-122"/>
                <a:ea typeface="黑体" panose="02010609060101010101" pitchFamily="49" charset="-122"/>
                <a:cs typeface="Times New Roman" panose="02020603050405020304" pitchFamily="18" charset="0"/>
                <a:sym typeface="+mn-ea"/>
              </a:rPr>
              <a:t>年，马克思移居伦敦，其大部分著作都在这里完成，其中，</a:t>
            </a:r>
            <a:r>
              <a:rPr lang="en-US" altLang="zh-CN" sz="2800" dirty="0">
                <a:solidFill>
                  <a:srgbClr val="FF0000"/>
                </a:solidFill>
                <a:latin typeface="黑体" panose="02010609060101010101" pitchFamily="49" charset="-122"/>
                <a:ea typeface="黑体" panose="02010609060101010101" pitchFamily="49" charset="-122"/>
                <a:cs typeface="Times New Roman" panose="02020603050405020304" pitchFamily="18" charset="0"/>
                <a:sym typeface="+mn-ea"/>
              </a:rPr>
              <a:t>《</a:t>
            </a:r>
            <a:r>
              <a:rPr lang="zh-CN" altLang="en-US" sz="2800" dirty="0">
                <a:solidFill>
                  <a:srgbClr val="FF0000"/>
                </a:solidFill>
                <a:latin typeface="黑体" panose="02010609060101010101" pitchFamily="49" charset="-122"/>
                <a:ea typeface="黑体" panose="02010609060101010101" pitchFamily="49" charset="-122"/>
                <a:cs typeface="Times New Roman" panose="02020603050405020304" pitchFamily="18" charset="0"/>
                <a:sym typeface="+mn-ea"/>
              </a:rPr>
              <a:t>资本论</a:t>
            </a:r>
            <a:r>
              <a:rPr lang="en-US" altLang="zh-CN" sz="2800" dirty="0">
                <a:solidFill>
                  <a:srgbClr val="FF0000"/>
                </a:solidFill>
                <a:latin typeface="黑体" panose="02010609060101010101" pitchFamily="49" charset="-122"/>
                <a:ea typeface="黑体" panose="02010609060101010101" pitchFamily="49" charset="-122"/>
                <a:cs typeface="Times New Roman" panose="02020603050405020304" pitchFamily="18" charset="0"/>
                <a:sym typeface="+mn-ea"/>
              </a:rPr>
              <a:t>》</a:t>
            </a:r>
            <a:r>
              <a:rPr lang="zh-CN" altLang="en-US" sz="2800" dirty="0">
                <a:latin typeface="黑体" panose="02010609060101010101" pitchFamily="49" charset="-122"/>
                <a:ea typeface="黑体" panose="02010609060101010101" pitchFamily="49" charset="-122"/>
                <a:cs typeface="Times New Roman" panose="02020603050405020304" pitchFamily="18" charset="0"/>
                <a:sym typeface="+mn-ea"/>
              </a:rPr>
              <a:t>是影响巨大的杰作之一。</a:t>
            </a:r>
            <a:endParaRPr lang="zh-CN" altLang="en-US" sz="2800" dirty="0">
              <a:latin typeface="黑体" panose="02010609060101010101" pitchFamily="49" charset="-122"/>
              <a:ea typeface="黑体" panose="02010609060101010101" pitchFamily="49" charset="-122"/>
              <a:cs typeface="Times New Roman" panose="02020603050405020304" pitchFamily="18" charset="0"/>
              <a:sym typeface="+mn-ea"/>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p:tgtEl>
                                          <p:spTgt spid="9"/>
                                        </p:tgtEl>
                                        <p:attrNameLst>
                                          <p:attrName>ppt_y</p:attrName>
                                        </p:attrNameLst>
                                      </p:cBhvr>
                                      <p:tavLst>
                                        <p:tav tm="0">
                                          <p:val>
                                            <p:strVal val="#ppt_y+#ppt_h*1.125000"/>
                                          </p:val>
                                        </p:tav>
                                        <p:tav tm="100000">
                                          <p:val>
                                            <p:strVal val="#ppt_y"/>
                                          </p:val>
                                        </p:tav>
                                      </p:tavLst>
                                    </p:anim>
                                    <p:animEffect transition="in" filter="wipe(up)">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p:tgtEl>
                                          <p:spTgt spid="10"/>
                                        </p:tgtEl>
                                        <p:attrNameLst>
                                          <p:attrName>ppt_y</p:attrName>
                                        </p:attrNameLst>
                                      </p:cBhvr>
                                      <p:tavLst>
                                        <p:tav tm="0">
                                          <p:val>
                                            <p:strVal val="#ppt_y+#ppt_h*1.125000"/>
                                          </p:val>
                                        </p:tav>
                                        <p:tav tm="100000">
                                          <p:val>
                                            <p:strVal val="#ppt_y"/>
                                          </p:val>
                                        </p:tav>
                                      </p:tavLst>
                                    </p:anim>
                                    <p:animEffect transition="in" filter="wipe(up)">
                                      <p:cBhvr>
                                        <p:cTn id="2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stretch>
            <a:fillRect/>
          </a:stretch>
        </p:blipFill>
        <p:spPr>
          <a:xfrm>
            <a:off x="613302" y="1065401"/>
            <a:ext cx="3330369" cy="4915949"/>
          </a:xfrm>
          <a:prstGeom prst="rect">
            <a:avLst/>
          </a:prstGeom>
        </p:spPr>
      </p:pic>
      <p:sp>
        <p:nvSpPr>
          <p:cNvPr id="4" name="文本框 3"/>
          <p:cNvSpPr txBox="1"/>
          <p:nvPr/>
        </p:nvSpPr>
        <p:spPr>
          <a:xfrm>
            <a:off x="613301" y="6008572"/>
            <a:ext cx="3330370" cy="430887"/>
          </a:xfrm>
          <a:prstGeom prst="rect">
            <a:avLst/>
          </a:prstGeom>
          <a:noFill/>
        </p:spPr>
        <p:txBody>
          <a:bodyPr wrap="square" rtlCol="0">
            <a:spAutoFit/>
          </a:bodyPr>
          <a:lstStyle/>
          <a:p>
            <a:pPr algn="ctr"/>
            <a:r>
              <a:rPr lang="en-US" altLang="zh-CN" sz="2200" b="1" dirty="0">
                <a:latin typeface="黑体" panose="02010609060101010101" pitchFamily="49" charset="-122"/>
                <a:ea typeface="仿宋" panose="02010609060101010101" pitchFamily="49" charset="-122"/>
                <a:cs typeface="Times New Roman" panose="02020603050405020304" pitchFamily="18" charset="0"/>
              </a:rPr>
              <a:t>◎《</a:t>
            </a:r>
            <a:r>
              <a:rPr lang="zh-CN" altLang="en-US" sz="2200" b="1" dirty="0">
                <a:latin typeface="黑体" panose="02010609060101010101" pitchFamily="49" charset="-122"/>
                <a:ea typeface="仿宋" panose="02010609060101010101" pitchFamily="49" charset="-122"/>
                <a:cs typeface="Times New Roman" panose="02020603050405020304" pitchFamily="18" charset="0"/>
              </a:rPr>
              <a:t>资本论</a:t>
            </a:r>
            <a:r>
              <a:rPr lang="en-US" altLang="zh-CN" sz="2200" b="1" dirty="0">
                <a:latin typeface="黑体" panose="02010609060101010101" pitchFamily="49" charset="-122"/>
                <a:ea typeface="仿宋" panose="02010609060101010101" pitchFamily="49" charset="-122"/>
                <a:cs typeface="Times New Roman" panose="02020603050405020304" pitchFamily="18" charset="0"/>
              </a:rPr>
              <a:t>》</a:t>
            </a:r>
            <a:r>
              <a:rPr lang="zh-CN" altLang="en-US" sz="2200" b="1" dirty="0">
                <a:latin typeface="黑体" panose="02010609060101010101" pitchFamily="49" charset="-122"/>
                <a:ea typeface="仿宋" panose="02010609060101010101" pitchFamily="49" charset="-122"/>
                <a:cs typeface="Times New Roman" panose="02020603050405020304" pitchFamily="18" charset="0"/>
              </a:rPr>
              <a:t>书影</a:t>
            </a:r>
            <a:endParaRPr lang="zh-CN" altLang="en-US" sz="2200" b="1" dirty="0">
              <a:latin typeface="黑体" panose="02010609060101010101" pitchFamily="49" charset="-122"/>
              <a:ea typeface="仿宋" panose="02010609060101010101" pitchFamily="49" charset="-122"/>
              <a:cs typeface="Times New Roman" panose="02020603050405020304" pitchFamily="18" charset="0"/>
            </a:endParaRPr>
          </a:p>
        </p:txBody>
      </p:sp>
      <p:sp>
        <p:nvSpPr>
          <p:cNvPr id="10" name="文本框 9"/>
          <p:cNvSpPr txBox="1"/>
          <p:nvPr/>
        </p:nvSpPr>
        <p:spPr>
          <a:xfrm>
            <a:off x="4504039" y="1808425"/>
            <a:ext cx="6956947" cy="3692525"/>
          </a:xfrm>
          <a:prstGeom prst="rect">
            <a:avLst/>
          </a:prstGeom>
          <a:noFill/>
          <a:ln w="12700">
            <a:solidFill>
              <a:srgbClr val="C13F48"/>
            </a:solidFill>
            <a:prstDash val="dash"/>
          </a:ln>
        </p:spPr>
        <p:txBody>
          <a:bodyPr wrap="square">
            <a:spAutoFit/>
          </a:bodyPr>
          <a:lstStyle/>
          <a:p>
            <a:pPr algn="just">
              <a:lnSpc>
                <a:spcPct val="150000"/>
              </a:lnSpc>
            </a:pPr>
            <a:r>
              <a:rPr lang="zh-CN" altLang="en-US" sz="2600" dirty="0">
                <a:latin typeface="黑体" panose="02010609060101010101" pitchFamily="49" charset="-122"/>
                <a:ea typeface="黑体" panose="02010609060101010101" pitchFamily="49" charset="-122"/>
                <a:cs typeface="Times New Roman" panose="02020603050405020304" pitchFamily="18" charset="0"/>
              </a:rPr>
              <a:t>　　</a:t>
            </a:r>
            <a:r>
              <a:rPr lang="en-US" altLang="zh-CN" sz="2600" dirty="0">
                <a:latin typeface="黑体" panose="02010609060101010101" pitchFamily="49" charset="-122"/>
                <a:ea typeface="黑体" panose="02010609060101010101" pitchFamily="49" charset="-122"/>
                <a:cs typeface="Times New Roman" panose="02020603050405020304" pitchFamily="18" charset="0"/>
              </a:rPr>
              <a:t>《</a:t>
            </a:r>
            <a:r>
              <a:rPr lang="zh-CN" altLang="en-US" sz="2600" dirty="0">
                <a:latin typeface="黑体" panose="02010609060101010101" pitchFamily="49" charset="-122"/>
                <a:ea typeface="黑体" panose="02010609060101010101" pitchFamily="49" charset="-122"/>
                <a:cs typeface="Times New Roman" panose="02020603050405020304" pitchFamily="18" charset="0"/>
              </a:rPr>
              <a:t>资本论</a:t>
            </a:r>
            <a:r>
              <a:rPr lang="en-US" altLang="zh-CN" sz="2600" dirty="0">
                <a:latin typeface="黑体" panose="02010609060101010101" pitchFamily="49" charset="-122"/>
                <a:ea typeface="黑体" panose="02010609060101010101" pitchFamily="49" charset="-122"/>
                <a:cs typeface="Times New Roman" panose="02020603050405020304" pitchFamily="18" charset="0"/>
              </a:rPr>
              <a:t>》</a:t>
            </a:r>
            <a:r>
              <a:rPr lang="zh-CN" altLang="en-US" sz="2600" dirty="0">
                <a:latin typeface="黑体" panose="02010609060101010101" pitchFamily="49" charset="-122"/>
                <a:ea typeface="黑体" panose="02010609060101010101" pitchFamily="49" charset="-122"/>
                <a:cs typeface="Times New Roman" panose="02020603050405020304" pitchFamily="18" charset="0"/>
              </a:rPr>
              <a:t>是卡尔</a:t>
            </a:r>
            <a:r>
              <a:rPr lang="en-US" altLang="zh-CN" sz="2600" dirty="0">
                <a:latin typeface="黑体" panose="02010609060101010101" pitchFamily="49" charset="-122"/>
                <a:ea typeface="黑体" panose="02010609060101010101" pitchFamily="49" charset="-122"/>
                <a:cs typeface="Times New Roman" panose="02020603050405020304" pitchFamily="18" charset="0"/>
              </a:rPr>
              <a:t>·</a:t>
            </a:r>
            <a:r>
              <a:rPr lang="zh-CN" altLang="en-US" sz="2600" dirty="0">
                <a:latin typeface="黑体" panose="02010609060101010101" pitchFamily="49" charset="-122"/>
                <a:ea typeface="黑体" panose="02010609060101010101" pitchFamily="49" charset="-122"/>
                <a:cs typeface="Times New Roman" panose="02020603050405020304" pitchFamily="18" charset="0"/>
              </a:rPr>
              <a:t>马克思</a:t>
            </a:r>
            <a:r>
              <a:rPr lang="zh-CN" altLang="en-US" sz="2600" dirty="0">
                <a:latin typeface="黑体" panose="02010609060101010101" pitchFamily="49" charset="-122"/>
                <a:ea typeface="黑体" panose="02010609060101010101" pitchFamily="49" charset="-122"/>
                <a:cs typeface="Times New Roman" panose="02020603050405020304" pitchFamily="18" charset="0"/>
                <a:sym typeface="+mn-ea"/>
              </a:rPr>
              <a:t>的</a:t>
            </a:r>
            <a:r>
              <a:rPr lang="zh-CN" altLang="en-US" sz="2600" dirty="0">
                <a:latin typeface="黑体" panose="02010609060101010101" pitchFamily="49" charset="-122"/>
                <a:ea typeface="黑体" panose="02010609060101010101" pitchFamily="49" charset="-122"/>
                <a:cs typeface="Times New Roman" panose="02020603050405020304" pitchFamily="18" charset="0"/>
              </a:rPr>
              <a:t>重要著作，也是人类历史上最有影响力的哲学、社会科学、经济学著作之一。</a:t>
            </a:r>
            <a:r>
              <a:rPr lang="en-US" altLang="zh-CN" sz="2600" dirty="0">
                <a:latin typeface="黑体" panose="02010609060101010101" pitchFamily="49" charset="-122"/>
                <a:ea typeface="黑体" panose="02010609060101010101" pitchFamily="49" charset="-122"/>
                <a:cs typeface="Times New Roman" panose="02020603050405020304" pitchFamily="18" charset="0"/>
              </a:rPr>
              <a:t> 《</a:t>
            </a:r>
            <a:r>
              <a:rPr lang="zh-CN" altLang="en-US" sz="2600" dirty="0">
                <a:latin typeface="黑体" panose="02010609060101010101" pitchFamily="49" charset="-122"/>
                <a:ea typeface="黑体" panose="02010609060101010101" pitchFamily="49" charset="-122"/>
                <a:cs typeface="Times New Roman" panose="02020603050405020304" pitchFamily="18" charset="0"/>
              </a:rPr>
              <a:t>资本论</a:t>
            </a:r>
            <a:r>
              <a:rPr lang="en-US" altLang="zh-CN" sz="2600" dirty="0">
                <a:latin typeface="黑体" panose="02010609060101010101" pitchFamily="49" charset="-122"/>
                <a:ea typeface="黑体" panose="02010609060101010101" pitchFamily="49" charset="-122"/>
                <a:cs typeface="Times New Roman" panose="02020603050405020304" pitchFamily="18" charset="0"/>
              </a:rPr>
              <a:t>》</a:t>
            </a:r>
            <a:r>
              <a:rPr lang="zh-CN" altLang="en-US" sz="2600" dirty="0">
                <a:latin typeface="黑体" panose="02010609060101010101" pitchFamily="49" charset="-122"/>
                <a:ea typeface="黑体" panose="02010609060101010101" pitchFamily="49" charset="-122"/>
                <a:cs typeface="Times New Roman" panose="02020603050405020304" pitchFamily="18" charset="0"/>
              </a:rPr>
              <a:t>首版出版于</a:t>
            </a:r>
            <a:r>
              <a:rPr lang="en-US" altLang="zh-CN" sz="2600" dirty="0">
                <a:latin typeface="黑体" panose="02010609060101010101" pitchFamily="49" charset="-122"/>
                <a:ea typeface="黑体" panose="02010609060101010101" pitchFamily="49" charset="-122"/>
                <a:cs typeface="Times New Roman" panose="02020603050405020304" pitchFamily="18" charset="0"/>
              </a:rPr>
              <a:t>1867</a:t>
            </a:r>
            <a:r>
              <a:rPr lang="zh-CN" altLang="en-US" sz="2600" dirty="0">
                <a:latin typeface="黑体" panose="02010609060101010101" pitchFamily="49" charset="-122"/>
                <a:ea typeface="黑体" panose="02010609060101010101" pitchFamily="49" charset="-122"/>
                <a:cs typeface="Times New Roman" panose="02020603050405020304" pitchFamily="18" charset="0"/>
              </a:rPr>
              <a:t>年</a:t>
            </a:r>
            <a:r>
              <a:rPr lang="en-US" altLang="zh-CN" sz="2600" dirty="0">
                <a:latin typeface="黑体" panose="02010609060101010101" pitchFamily="49" charset="-122"/>
                <a:ea typeface="黑体" panose="02010609060101010101" pitchFamily="49" charset="-122"/>
                <a:cs typeface="Times New Roman" panose="02020603050405020304" pitchFamily="18" charset="0"/>
              </a:rPr>
              <a:t>9</a:t>
            </a:r>
            <a:r>
              <a:rPr lang="zh-CN" altLang="en-US" sz="2600" dirty="0">
                <a:latin typeface="黑体" panose="02010609060101010101" pitchFamily="49" charset="-122"/>
                <a:ea typeface="黑体" panose="02010609060101010101" pitchFamily="49" charset="-122"/>
                <a:cs typeface="Times New Roman" panose="02020603050405020304" pitchFamily="18" charset="0"/>
              </a:rPr>
              <a:t>月</a:t>
            </a:r>
            <a:r>
              <a:rPr lang="en-US" altLang="zh-CN" sz="2600" dirty="0">
                <a:latin typeface="黑体" panose="02010609060101010101" pitchFamily="49" charset="-122"/>
                <a:ea typeface="黑体" panose="02010609060101010101" pitchFamily="49" charset="-122"/>
                <a:cs typeface="Times New Roman" panose="02020603050405020304" pitchFamily="18" charset="0"/>
              </a:rPr>
              <a:t>14</a:t>
            </a:r>
            <a:r>
              <a:rPr lang="zh-CN" altLang="en-US" sz="2600" dirty="0">
                <a:latin typeface="黑体" panose="02010609060101010101" pitchFamily="49" charset="-122"/>
                <a:ea typeface="黑体" panose="02010609060101010101" pitchFamily="49" charset="-122"/>
                <a:cs typeface="Times New Roman" panose="02020603050405020304" pitchFamily="18" charset="0"/>
              </a:rPr>
              <a:t>日的德国汉堡。</a:t>
            </a: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a:p>
            <a:pPr algn="just">
              <a:lnSpc>
                <a:spcPct val="150000"/>
              </a:lnSpc>
            </a:pPr>
            <a:r>
              <a:rPr lang="zh-CN" altLang="en-US" sz="2600" dirty="0">
                <a:latin typeface="黑体" panose="02010609060101010101" pitchFamily="49" charset="-122"/>
                <a:ea typeface="黑体" panose="02010609060101010101" pitchFamily="49" charset="-122"/>
                <a:cs typeface="Times New Roman" panose="02020603050405020304" pitchFamily="18" charset="0"/>
              </a:rPr>
              <a:t>　　</a:t>
            </a:r>
            <a:r>
              <a:rPr lang="en-US" altLang="zh-CN" sz="2600" dirty="0">
                <a:latin typeface="黑体" panose="02010609060101010101" pitchFamily="49" charset="-122"/>
                <a:ea typeface="黑体" panose="02010609060101010101" pitchFamily="49" charset="-122"/>
                <a:cs typeface="Times New Roman" panose="02020603050405020304" pitchFamily="18" charset="0"/>
              </a:rPr>
              <a:t>《</a:t>
            </a:r>
            <a:r>
              <a:rPr lang="zh-CN" altLang="en-US" sz="2600" dirty="0">
                <a:latin typeface="黑体" panose="02010609060101010101" pitchFamily="49" charset="-122"/>
                <a:ea typeface="黑体" panose="02010609060101010101" pitchFamily="49" charset="-122"/>
                <a:cs typeface="Times New Roman" panose="02020603050405020304" pitchFamily="18" charset="0"/>
              </a:rPr>
              <a:t>资本论</a:t>
            </a:r>
            <a:r>
              <a:rPr lang="en-US" altLang="zh-CN" sz="2600" dirty="0">
                <a:latin typeface="黑体" panose="02010609060101010101" pitchFamily="49" charset="-122"/>
                <a:ea typeface="黑体" panose="02010609060101010101" pitchFamily="49" charset="-122"/>
                <a:cs typeface="Times New Roman" panose="02020603050405020304" pitchFamily="18" charset="0"/>
              </a:rPr>
              <a:t>》</a:t>
            </a:r>
            <a:r>
              <a:rPr lang="zh-CN" altLang="en-US" sz="2600" dirty="0">
                <a:latin typeface="黑体" panose="02010609060101010101" pitchFamily="49" charset="-122"/>
                <a:ea typeface="黑体" panose="02010609060101010101" pitchFamily="49" charset="-122"/>
                <a:cs typeface="Times New Roman" panose="02020603050405020304" pitchFamily="18" charset="0"/>
              </a:rPr>
              <a:t>全书共三卷，以剩余价值为中心，对资本主义进行了彻底的批判。</a:t>
            </a: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nvSpPr>
        <p:spPr>
          <a:xfrm>
            <a:off x="750725" y="1152823"/>
            <a:ext cx="6303391" cy="531259"/>
          </a:xfrm>
          <a:prstGeom prst="rect">
            <a:avLst/>
          </a:prstGeom>
          <a:ln>
            <a:noFill/>
          </a:ln>
        </p:spPr>
        <p:txBody>
          <a:bodyPr vert="horz" lIns="91440" tIns="45720" rIns="91440" bIns="45720" rtlCol="0" anchor="b">
            <a:normAutofit/>
          </a:bodyPr>
          <a:lstStyle>
            <a:defPPr>
              <a:defRPr lang="zh-CN"/>
            </a:defPPr>
            <a:lvl1pPr>
              <a:lnSpc>
                <a:spcPct val="100000"/>
              </a:lnSpc>
              <a:spcBef>
                <a:spcPct val="0"/>
              </a:spcBef>
              <a:buNone/>
              <a:defRPr sz="2800" b="1">
                <a:solidFill>
                  <a:srgbClr val="C0444D"/>
                </a:solidFill>
                <a:latin typeface="Times New Roman" panose="02020603050405020304" pitchFamily="18" charset="0"/>
                <a:ea typeface="微软雅黑" panose="020B0503020204020204" pitchFamily="34" charset="-122"/>
                <a:cs typeface="Times New Roman" panose="02020603050405020304" pitchFamily="18" charset="0"/>
              </a:defRPr>
            </a:lvl1pPr>
          </a:lstStyle>
          <a:p>
            <a:pPr algn="just"/>
            <a:r>
              <a:rPr lang="zh-CN" altLang="en-US" dirty="0">
                <a:solidFill>
                  <a:schemeClr val="tx1"/>
                </a:solidFill>
                <a:latin typeface="黑体" panose="02010609060101010101" pitchFamily="49" charset="-122"/>
                <a:ea typeface="黑体" panose="02010609060101010101" pitchFamily="49" charset="-122"/>
              </a:rPr>
              <a:t>（二）马克思、恩格斯的革命活动</a:t>
            </a:r>
            <a:endParaRPr lang="zh-CN" altLang="en-US" dirty="0">
              <a:solidFill>
                <a:schemeClr val="tx1"/>
              </a:solidFill>
              <a:latin typeface="黑体" panose="02010609060101010101" pitchFamily="49" charset="-122"/>
              <a:ea typeface="黑体" panose="02010609060101010101" pitchFamily="49" charset="-122"/>
            </a:endParaRPr>
          </a:p>
        </p:txBody>
      </p:sp>
      <p:sp>
        <p:nvSpPr>
          <p:cNvPr id="6" name="文本框 5"/>
          <p:cNvSpPr txBox="1"/>
          <p:nvPr/>
        </p:nvSpPr>
        <p:spPr>
          <a:xfrm>
            <a:off x="750725" y="1702215"/>
            <a:ext cx="10732713" cy="598690"/>
          </a:xfrm>
          <a:prstGeom prst="rect">
            <a:avLst/>
          </a:prstGeom>
          <a:noFill/>
        </p:spPr>
        <p:txBody>
          <a:bodyPr wrap="square">
            <a:spAutoFit/>
          </a:bodyPr>
          <a:lstStyle/>
          <a:p>
            <a:pPr algn="just">
              <a:lnSpc>
                <a:spcPct val="150000"/>
              </a:lnSpc>
            </a:pPr>
            <a:r>
              <a:rPr lang="zh-CN" altLang="en-US" sz="2600" dirty="0">
                <a:latin typeface="黑体" panose="02010609060101010101" pitchFamily="49" charset="-122"/>
                <a:ea typeface="黑体" panose="02010609060101010101" pitchFamily="49" charset="-122"/>
                <a:cs typeface="Times New Roman" panose="02020603050405020304" pitchFamily="18" charset="0"/>
                <a:sym typeface="+mn-ea"/>
              </a:rPr>
              <a:t>　　</a:t>
            </a:r>
            <a:r>
              <a:rPr lang="en-US" altLang="zh-CN" sz="2600" dirty="0">
                <a:latin typeface="黑体" panose="02010609060101010101" pitchFamily="49" charset="-122"/>
                <a:ea typeface="黑体" panose="02010609060101010101" pitchFamily="49" charset="-122"/>
                <a:cs typeface="Times New Roman" panose="02020603050405020304" pitchFamily="18" charset="0"/>
                <a:sym typeface="+mn-ea"/>
              </a:rPr>
              <a:t>1</a:t>
            </a:r>
            <a:r>
              <a:rPr lang="zh-CN" altLang="en-US" sz="2600" dirty="0">
                <a:latin typeface="黑体" panose="02010609060101010101" pitchFamily="49" charset="-122"/>
                <a:ea typeface="黑体" panose="02010609060101010101" pitchFamily="49" charset="-122"/>
                <a:cs typeface="Times New Roman" panose="02020603050405020304" pitchFamily="18" charset="0"/>
                <a:sym typeface="+mn-ea"/>
              </a:rPr>
              <a:t>．马克思多次在</a:t>
            </a:r>
            <a:r>
              <a:rPr lang="en-US" altLang="zh-CN" sz="2600" dirty="0">
                <a:latin typeface="黑体" panose="02010609060101010101" pitchFamily="49" charset="-122"/>
                <a:ea typeface="黑体" panose="02010609060101010101" pitchFamily="49" charset="-122"/>
                <a:cs typeface="Times New Roman" panose="02020603050405020304" pitchFamily="18" charset="0"/>
                <a:sym typeface="+mn-ea"/>
              </a:rPr>
              <a:t>《</a:t>
            </a:r>
            <a:r>
              <a:rPr lang="zh-CN" altLang="en-US" sz="2600" dirty="0">
                <a:latin typeface="黑体" panose="02010609060101010101" pitchFamily="49" charset="-122"/>
                <a:ea typeface="黑体" panose="02010609060101010101" pitchFamily="49" charset="-122"/>
                <a:cs typeface="Times New Roman" panose="02020603050405020304" pitchFamily="18" charset="0"/>
                <a:sym typeface="+mn-ea"/>
              </a:rPr>
              <a:t>莱茵报</a:t>
            </a:r>
            <a:r>
              <a:rPr lang="en-US" altLang="zh-CN" sz="2600" dirty="0">
                <a:latin typeface="黑体" panose="02010609060101010101" pitchFamily="49" charset="-122"/>
                <a:ea typeface="黑体" panose="02010609060101010101" pitchFamily="49" charset="-122"/>
                <a:cs typeface="Times New Roman" panose="02020603050405020304" pitchFamily="18" charset="0"/>
                <a:sym typeface="+mn-ea"/>
              </a:rPr>
              <a:t>》</a:t>
            </a:r>
            <a:r>
              <a:rPr lang="zh-CN" altLang="en-US" sz="2600" dirty="0">
                <a:latin typeface="黑体" panose="02010609060101010101" pitchFamily="49" charset="-122"/>
                <a:ea typeface="黑体" panose="02010609060101010101" pitchFamily="49" charset="-122"/>
                <a:cs typeface="Times New Roman" panose="02020603050405020304" pitchFamily="18" charset="0"/>
                <a:sym typeface="+mn-ea"/>
              </a:rPr>
              <a:t>上发表文章，抨击普鲁士政府。</a:t>
            </a: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p:txBody>
      </p:sp>
      <p:sp>
        <p:nvSpPr>
          <p:cNvPr id="9" name="文本框 8"/>
          <p:cNvSpPr txBox="1"/>
          <p:nvPr/>
        </p:nvSpPr>
        <p:spPr>
          <a:xfrm>
            <a:off x="750725" y="2296303"/>
            <a:ext cx="10732713" cy="1198854"/>
          </a:xfrm>
          <a:prstGeom prst="rect">
            <a:avLst/>
          </a:prstGeom>
          <a:noFill/>
        </p:spPr>
        <p:txBody>
          <a:bodyPr wrap="square">
            <a:spAutoFit/>
          </a:bodyPr>
          <a:lstStyle/>
          <a:p>
            <a:pPr algn="just">
              <a:lnSpc>
                <a:spcPct val="150000"/>
              </a:lnSpc>
            </a:pPr>
            <a:r>
              <a:rPr lang="zh-CN" altLang="en-US" sz="2600" dirty="0">
                <a:latin typeface="黑体" panose="02010609060101010101" pitchFamily="49" charset="-122"/>
                <a:ea typeface="黑体" panose="02010609060101010101" pitchFamily="49" charset="-122"/>
                <a:cs typeface="Times New Roman" panose="02020603050405020304" pitchFamily="18" charset="0"/>
                <a:sym typeface="+mn-ea"/>
              </a:rPr>
              <a:t>　　</a:t>
            </a:r>
            <a:r>
              <a:rPr lang="en-US" altLang="zh-CN" sz="2600" dirty="0">
                <a:latin typeface="黑体" panose="02010609060101010101" pitchFamily="49" charset="-122"/>
                <a:ea typeface="黑体" panose="02010609060101010101" pitchFamily="49" charset="-122"/>
                <a:cs typeface="Times New Roman" panose="02020603050405020304" pitchFamily="18" charset="0"/>
                <a:sym typeface="+mn-ea"/>
              </a:rPr>
              <a:t>2</a:t>
            </a:r>
            <a:r>
              <a:rPr lang="zh-CN" altLang="en-US" sz="2600" dirty="0">
                <a:latin typeface="黑体" panose="02010609060101010101" pitchFamily="49" charset="-122"/>
                <a:ea typeface="黑体" panose="02010609060101010101" pitchFamily="49" charset="-122"/>
                <a:cs typeface="Times New Roman" panose="02020603050405020304" pitchFamily="18" charset="0"/>
                <a:sym typeface="+mn-ea"/>
              </a:rPr>
              <a:t>．在巴黎，马克思结识了恩格斯，他们一起讨论各种理论和欧洲工人运动。</a:t>
            </a:r>
            <a:endParaRPr lang="zh-CN" altLang="en-US" sz="2600" dirty="0">
              <a:latin typeface="黑体" panose="02010609060101010101" pitchFamily="49" charset="-122"/>
              <a:ea typeface="黑体" panose="02010609060101010101" pitchFamily="49" charset="-122"/>
              <a:cs typeface="Times New Roman" panose="02020603050405020304" pitchFamily="18" charset="0"/>
              <a:sym typeface="+mn-ea"/>
            </a:endParaRPr>
          </a:p>
        </p:txBody>
      </p:sp>
      <p:sp>
        <p:nvSpPr>
          <p:cNvPr id="10" name="文本框 9"/>
          <p:cNvSpPr txBox="1"/>
          <p:nvPr/>
        </p:nvSpPr>
        <p:spPr>
          <a:xfrm>
            <a:off x="750754" y="3358475"/>
            <a:ext cx="10732713" cy="1292662"/>
          </a:xfrm>
          <a:prstGeom prst="rect">
            <a:avLst/>
          </a:prstGeom>
          <a:noFill/>
        </p:spPr>
        <p:txBody>
          <a:bodyPr wrap="square">
            <a:spAutoFit/>
          </a:bodyPr>
          <a:lstStyle/>
          <a:p>
            <a:pPr algn="just">
              <a:lnSpc>
                <a:spcPct val="150000"/>
              </a:lnSpc>
            </a:pPr>
            <a:r>
              <a:rPr lang="zh-CN" altLang="en-US" sz="2600" dirty="0">
                <a:latin typeface="黑体" panose="02010609060101010101" pitchFamily="49" charset="-122"/>
                <a:ea typeface="黑体" panose="02010609060101010101" pitchFamily="49" charset="-122"/>
                <a:cs typeface="Times New Roman" panose="02020603050405020304" pitchFamily="18" charset="0"/>
                <a:sym typeface="+mn-ea"/>
              </a:rPr>
              <a:t>　　</a:t>
            </a:r>
            <a:r>
              <a:rPr lang="en-US" altLang="zh-CN" sz="2600" dirty="0">
                <a:latin typeface="黑体" panose="02010609060101010101" pitchFamily="49" charset="-122"/>
                <a:ea typeface="黑体" panose="02010609060101010101" pitchFamily="49" charset="-122"/>
                <a:cs typeface="Times New Roman" panose="02020603050405020304" pitchFamily="18" charset="0"/>
                <a:sym typeface="+mn-ea"/>
              </a:rPr>
              <a:t>3</a:t>
            </a:r>
            <a:r>
              <a:rPr lang="zh-CN" altLang="en-US" sz="2600" dirty="0">
                <a:latin typeface="黑体" panose="02010609060101010101" pitchFamily="49" charset="-122"/>
                <a:ea typeface="黑体" panose="02010609060101010101" pitchFamily="49" charset="-122"/>
                <a:cs typeface="Times New Roman" panose="02020603050405020304" pitchFamily="18" charset="0"/>
                <a:sym typeface="+mn-ea"/>
              </a:rPr>
              <a:t>．</a:t>
            </a:r>
            <a:r>
              <a:rPr lang="en-US" altLang="zh-CN" sz="2600" dirty="0">
                <a:latin typeface="黑体" panose="02010609060101010101" pitchFamily="49" charset="-122"/>
                <a:ea typeface="黑体" panose="02010609060101010101" pitchFamily="49" charset="-122"/>
                <a:cs typeface="Times New Roman" panose="02020603050405020304" pitchFamily="18" charset="0"/>
                <a:sym typeface="+mn-ea"/>
              </a:rPr>
              <a:t>1849</a:t>
            </a:r>
            <a:r>
              <a:rPr lang="zh-CN" altLang="en-US" sz="2600" dirty="0">
                <a:latin typeface="黑体" panose="02010609060101010101" pitchFamily="49" charset="-122"/>
                <a:ea typeface="黑体" panose="02010609060101010101" pitchFamily="49" charset="-122"/>
                <a:cs typeface="Times New Roman" panose="02020603050405020304" pitchFamily="18" charset="0"/>
                <a:sym typeface="+mn-ea"/>
              </a:rPr>
              <a:t>年，马克思移居伦敦，其大部分著作都在这里完成，其中，</a:t>
            </a:r>
            <a:r>
              <a:rPr lang="en-US" altLang="zh-CN" sz="2600" dirty="0">
                <a:solidFill>
                  <a:srgbClr val="FF0000"/>
                </a:solidFill>
                <a:latin typeface="黑体" panose="02010609060101010101" pitchFamily="49" charset="-122"/>
                <a:ea typeface="黑体" panose="02010609060101010101" pitchFamily="49" charset="-122"/>
                <a:cs typeface="Times New Roman" panose="02020603050405020304" pitchFamily="18" charset="0"/>
                <a:sym typeface="+mn-ea"/>
              </a:rPr>
              <a:t>《</a:t>
            </a:r>
            <a:r>
              <a:rPr lang="zh-CN" altLang="en-US" sz="2600" dirty="0">
                <a:solidFill>
                  <a:srgbClr val="FF0000"/>
                </a:solidFill>
                <a:latin typeface="黑体" panose="02010609060101010101" pitchFamily="49" charset="-122"/>
                <a:ea typeface="黑体" panose="02010609060101010101" pitchFamily="49" charset="-122"/>
                <a:cs typeface="Times New Roman" panose="02020603050405020304" pitchFamily="18" charset="0"/>
                <a:sym typeface="+mn-ea"/>
              </a:rPr>
              <a:t>资本论</a:t>
            </a:r>
            <a:r>
              <a:rPr lang="en-US" altLang="zh-CN" sz="2600" dirty="0">
                <a:solidFill>
                  <a:srgbClr val="FF0000"/>
                </a:solidFill>
                <a:latin typeface="黑体" panose="02010609060101010101" pitchFamily="49" charset="-122"/>
                <a:ea typeface="黑体" panose="02010609060101010101" pitchFamily="49" charset="-122"/>
                <a:cs typeface="Times New Roman" panose="02020603050405020304" pitchFamily="18" charset="0"/>
                <a:sym typeface="+mn-ea"/>
              </a:rPr>
              <a:t>》</a:t>
            </a:r>
            <a:r>
              <a:rPr lang="zh-CN" altLang="en-US" sz="2600" dirty="0">
                <a:latin typeface="黑体" panose="02010609060101010101" pitchFamily="49" charset="-122"/>
                <a:ea typeface="黑体" panose="02010609060101010101" pitchFamily="49" charset="-122"/>
                <a:cs typeface="Times New Roman" panose="02020603050405020304" pitchFamily="18" charset="0"/>
                <a:sym typeface="+mn-ea"/>
              </a:rPr>
              <a:t>是影响巨大的杰作之一。</a:t>
            </a:r>
            <a:endParaRPr lang="zh-CN" altLang="en-US" sz="2600" dirty="0">
              <a:latin typeface="黑体" panose="02010609060101010101" pitchFamily="49" charset="-122"/>
              <a:ea typeface="黑体" panose="02010609060101010101" pitchFamily="49" charset="-122"/>
              <a:cs typeface="Times New Roman" panose="02020603050405020304" pitchFamily="18" charset="0"/>
              <a:sym typeface="+mn-ea"/>
            </a:endParaRPr>
          </a:p>
        </p:txBody>
      </p:sp>
      <p:sp>
        <p:nvSpPr>
          <p:cNvPr id="5" name="文本框 4"/>
          <p:cNvSpPr txBox="1"/>
          <p:nvPr/>
        </p:nvSpPr>
        <p:spPr>
          <a:xfrm>
            <a:off x="749935" y="4478655"/>
            <a:ext cx="10733405" cy="1799019"/>
          </a:xfrm>
          <a:prstGeom prst="rect">
            <a:avLst/>
          </a:prstGeom>
          <a:noFill/>
        </p:spPr>
        <p:txBody>
          <a:bodyPr wrap="square">
            <a:spAutoFit/>
          </a:bodyPr>
          <a:lstStyle/>
          <a:p>
            <a:pPr lvl="0" algn="just">
              <a:lnSpc>
                <a:spcPct val="150000"/>
              </a:lnSpc>
              <a:buClrTx/>
              <a:buSzTx/>
              <a:buFontTx/>
            </a:pPr>
            <a:r>
              <a:rPr lang="zh-CN" altLang="en-US" sz="2600" dirty="0">
                <a:latin typeface="黑体" panose="02010609060101010101" pitchFamily="49" charset="-122"/>
                <a:ea typeface="黑体" panose="02010609060101010101" pitchFamily="49" charset="-122"/>
                <a:cs typeface="Times New Roman" panose="02020603050405020304" pitchFamily="18" charset="0"/>
                <a:sym typeface="+mn-ea"/>
              </a:rPr>
              <a:t>　　4．马克思、恩格斯批判地继承了前人思想的精华，形成了马克思主义理论。马克思主义理论主要包括</a:t>
            </a:r>
            <a:r>
              <a:rPr lang="zh-CN" altLang="en-US" sz="2600" dirty="0">
                <a:solidFill>
                  <a:srgbClr val="FF0000"/>
                </a:solidFill>
                <a:latin typeface="黑体" panose="02010609060101010101" pitchFamily="49" charset="-122"/>
                <a:ea typeface="黑体" panose="02010609060101010101" pitchFamily="49" charset="-122"/>
                <a:cs typeface="Times New Roman" panose="02020603050405020304" pitchFamily="18" charset="0"/>
                <a:sym typeface="+mn-ea"/>
              </a:rPr>
              <a:t>马克思主义哲学、政治经济学和科学社会主义</a:t>
            </a:r>
            <a:r>
              <a:rPr lang="zh-CN" altLang="en-US" sz="2600" dirty="0">
                <a:latin typeface="黑体" panose="02010609060101010101" pitchFamily="49" charset="-122"/>
                <a:ea typeface="黑体" panose="02010609060101010101" pitchFamily="49" charset="-122"/>
                <a:cs typeface="Times New Roman" panose="02020603050405020304" pitchFamily="18" charset="0"/>
                <a:sym typeface="+mn-ea"/>
              </a:rPr>
              <a:t>三个组成部分</a:t>
            </a:r>
            <a:r>
              <a:rPr lang="zh-CN" altLang="en-US" sz="2600" dirty="0" smtClean="0">
                <a:latin typeface="黑体" panose="02010609060101010101" pitchFamily="49" charset="-122"/>
                <a:ea typeface="黑体" panose="02010609060101010101" pitchFamily="49" charset="-122"/>
                <a:cs typeface="Times New Roman" panose="02020603050405020304" pitchFamily="18" charset="0"/>
                <a:sym typeface="+mn-ea"/>
              </a:rPr>
              <a:t>。</a:t>
            </a:r>
            <a:endParaRPr lang="zh-CN" altLang="en-US" sz="2600" dirty="0">
              <a:latin typeface="黑体" panose="02010609060101010101" pitchFamily="49" charset="-122"/>
              <a:ea typeface="黑体" panose="02010609060101010101" pitchFamily="49" charset="-122"/>
              <a:cs typeface="Times New Roman" panose="02020603050405020304" pitchFamily="18" charset="0"/>
              <a:sym typeface="+mn-ea"/>
            </a:endParaRPr>
          </a:p>
        </p:txBody>
      </p:sp>
      <p:pic>
        <p:nvPicPr>
          <p:cNvPr id="2" name="图片 1"/>
          <p:cNvPicPr>
            <a:picLocks noChangeAspect="1"/>
          </p:cNvPicPr>
          <p:nvPr>
            <p:custDataLst>
              <p:tags r:id="rId1"/>
            </p:custDataLst>
          </p:nvPr>
        </p:nvPicPr>
        <p:blipFill>
          <a:blip r:embed="rId2"/>
          <a:stretch>
            <a:fillRect/>
          </a:stretch>
        </p:blipFill>
        <p:spPr>
          <a:xfrm>
            <a:off x="4895850" y="6468110"/>
            <a:ext cx="7296150" cy="3524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up)">
                                      <p:cBhvr>
                                        <p:cTn id="8" dur="500"/>
                                        <p:tgtEl>
                                          <p:spTgt spid="6"/>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p:tgtEl>
                                          <p:spTgt spid="9"/>
                                        </p:tgtEl>
                                        <p:attrNameLst>
                                          <p:attrName>ppt_y</p:attrName>
                                        </p:attrNameLst>
                                      </p:cBhvr>
                                      <p:tavLst>
                                        <p:tav tm="0">
                                          <p:val>
                                            <p:strVal val="#ppt_y+#ppt_h*1.125000"/>
                                          </p:val>
                                        </p:tav>
                                        <p:tav tm="100000">
                                          <p:val>
                                            <p:strVal val="#ppt_y"/>
                                          </p:val>
                                        </p:tav>
                                      </p:tavLst>
                                    </p:anim>
                                    <p:animEffect transition="in" filter="wipe(up)">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p:tgtEl>
                                          <p:spTgt spid="10"/>
                                        </p:tgtEl>
                                        <p:attrNameLst>
                                          <p:attrName>ppt_y</p:attrName>
                                        </p:attrNameLst>
                                      </p:cBhvr>
                                      <p:tavLst>
                                        <p:tav tm="0">
                                          <p:val>
                                            <p:strVal val="#ppt_y+#ppt_h*1.125000"/>
                                          </p:val>
                                        </p:tav>
                                        <p:tav tm="100000">
                                          <p:val>
                                            <p:strVal val="#ppt_y"/>
                                          </p:val>
                                        </p:tav>
                                      </p:tavLst>
                                    </p:anim>
                                    <p:animEffect transition="in" filter="wipe(up)">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p:tgtEl>
                                          <p:spTgt spid="5"/>
                                        </p:tgtEl>
                                        <p:attrNameLst>
                                          <p:attrName>ppt_y</p:attrName>
                                        </p:attrNameLst>
                                      </p:cBhvr>
                                      <p:tavLst>
                                        <p:tav tm="0">
                                          <p:val>
                                            <p:strVal val="#ppt_y+#ppt_h*1.125000"/>
                                          </p:val>
                                        </p:tav>
                                        <p:tav tm="100000">
                                          <p:val>
                                            <p:strVal val="#ppt_y"/>
                                          </p:val>
                                        </p:tav>
                                      </p:tavLst>
                                    </p:anim>
                                    <p:animEffect transition="in" filter="wipe(up)">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0" grpId="0"/>
      <p:bldP spid="5" grpId="0"/>
      <p:bldP spid="5"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a:off x="714274" y="2614199"/>
            <a:ext cx="10904477" cy="3091815"/>
          </a:xfrm>
          <a:prstGeom prst="rect">
            <a:avLst/>
          </a:prstGeom>
          <a:noFill/>
          <a:ln w="12700">
            <a:solidFill>
              <a:schemeClr val="bg1"/>
            </a:solidFill>
            <a:prstDash val="dash"/>
          </a:ln>
        </p:spPr>
        <p:txBody>
          <a:bodyPr wrap="square">
            <a:spAutoFit/>
          </a:bodyPr>
          <a:lstStyle/>
          <a:p>
            <a:pPr>
              <a:lnSpc>
                <a:spcPct val="150000"/>
              </a:lnSpc>
            </a:pPr>
            <a:r>
              <a:rPr lang="zh-CN" altLang="en-US" sz="2600" dirty="0">
                <a:latin typeface="黑体" panose="02010609060101010101" pitchFamily="49" charset="-122"/>
                <a:ea typeface="黑体" panose="02010609060101010101" pitchFamily="49" charset="-122"/>
                <a:cs typeface="Times New Roman" panose="02020603050405020304" pitchFamily="18" charset="0"/>
              </a:rPr>
              <a:t>　　随着工业革命的发展，资产阶级越来越富有，工人的待遇却很差。</a:t>
            </a:r>
            <a:r>
              <a:rPr lang="en-US" altLang="zh-CN" sz="2600" dirty="0">
                <a:latin typeface="黑体" panose="02010609060101010101" pitchFamily="49" charset="-122"/>
                <a:ea typeface="黑体" panose="02010609060101010101" pitchFamily="49" charset="-122"/>
                <a:cs typeface="Times New Roman" panose="02020603050405020304" pitchFamily="18" charset="0"/>
              </a:rPr>
              <a:t>19</a:t>
            </a:r>
            <a:r>
              <a:rPr lang="zh-CN" altLang="en-US" sz="2600" dirty="0">
                <a:latin typeface="黑体" panose="02010609060101010101" pitchFamily="49" charset="-122"/>
                <a:ea typeface="黑体" panose="02010609060101010101" pitchFamily="49" charset="-122"/>
                <a:cs typeface="Times New Roman" panose="02020603050405020304" pitchFamily="18" charset="0"/>
              </a:rPr>
              <a:t>世纪三四十年代，广大工人为改善劳动和生活条件、提高政治地位积极进行斗争，工人运动在欧洲蓬勃兴起。法国的里昂工人起义、英国的宪章运动和德国西里西亚织工起义，表明工人阶级开始作为独立的政治力量登上历史舞台，他们迫切需要革命理论的指导。</a:t>
            </a:r>
            <a:endParaRPr lang="zh-CN" altLang="en-US" sz="2600" dirty="0">
              <a:latin typeface="黑体" panose="02010609060101010101" pitchFamily="49" charset="-122"/>
              <a:ea typeface="黑体" panose="02010609060101010101" pitchFamily="49" charset="-122"/>
              <a:cs typeface="Times New Roman" panose="02020603050405020304" pitchFamily="18" charset="0"/>
            </a:endParaRPr>
          </a:p>
        </p:txBody>
      </p:sp>
      <p:sp>
        <p:nvSpPr>
          <p:cNvPr id="11" name="矩形 10"/>
          <p:cNvSpPr/>
          <p:nvPr/>
        </p:nvSpPr>
        <p:spPr>
          <a:xfrm>
            <a:off x="2141220" y="1571783"/>
            <a:ext cx="7909560" cy="584775"/>
          </a:xfrm>
          <a:prstGeom prst="rect">
            <a:avLst/>
          </a:prstGeom>
        </p:spPr>
        <p:txBody>
          <a:bodyPr wrap="square">
            <a:spAutoFit/>
          </a:bodyPr>
          <a:lstStyle/>
          <a:p>
            <a:pPr algn="ctr"/>
            <a:r>
              <a:rPr lang="zh-CN" altLang="en-US" sz="3200" b="1" dirty="0">
                <a:ea typeface="黑体" panose="02010609060101010101" pitchFamily="49" charset="-122"/>
              </a:rPr>
              <a:t>分析马克思主义诞生的历史</a:t>
            </a:r>
            <a:r>
              <a:rPr lang="zh-CN" altLang="en-US" sz="3200" b="1" dirty="0" smtClean="0">
                <a:ea typeface="黑体" panose="02010609060101010101" pitchFamily="49" charset="-122"/>
              </a:rPr>
              <a:t>条件</a:t>
            </a:r>
            <a:endParaRPr lang="zh-CN" altLang="en-US" sz="3200" b="1" dirty="0">
              <a:ea typeface="黑体" panose="02010609060101010101" pitchFamily="49" charset="-122"/>
            </a:endParaRPr>
          </a:p>
        </p:txBody>
      </p:sp>
      <p:pic>
        <p:nvPicPr>
          <p:cNvPr id="3" name="图片 2"/>
          <p:cNvPicPr>
            <a:picLocks noChangeAspect="1"/>
          </p:cNvPicPr>
          <p:nvPr>
            <p:custDataLst>
              <p:tags r:id="rId1"/>
            </p:custDataLst>
          </p:nvPr>
        </p:nvPicPr>
        <p:blipFill>
          <a:blip r:embed="rId2"/>
          <a:stretch>
            <a:fillRect/>
          </a:stretch>
        </p:blipFill>
        <p:spPr>
          <a:xfrm>
            <a:off x="4895850" y="6468110"/>
            <a:ext cx="7296150" cy="35242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ags/tag1.xml><?xml version="1.0" encoding="utf-8"?>
<p:tagLst xmlns:p="http://schemas.openxmlformats.org/presentationml/2006/main">
  <p:tag name="AS_UNIQUEID" val="1185"/>
  <p:tag name="KSO_WM_BEAUTIFY_FLAG" val=""/>
</p:tagLst>
</file>

<file path=ppt/tags/tag10.xml><?xml version="1.0" encoding="utf-8"?>
<p:tagLst xmlns:p="http://schemas.openxmlformats.org/presentationml/2006/main">
  <p:tag name="AS_UNIQUEID" val="1185"/>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AS_UNIQUEID" val="1185"/>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AS_UNIQUEID" val="1185"/>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AS_UNIQUEID" val="1185"/>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AS_UNIQUEID" val="1185"/>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AS_UNIQUEID" val="1185"/>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AS_UNIQUEID" val="1185"/>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AS_UNIQUEID" val="129"/>
</p:tagLst>
</file>

<file path=ppt/tags/tag35.xml><?xml version="1.0" encoding="utf-8"?>
<p:tagLst xmlns:p="http://schemas.openxmlformats.org/presentationml/2006/main">
  <p:tag name="KSO_WM_BEAUTIFY_FLAG" val="#wm#"/>
  <p:tag name="KSO_WM_SLIDE_ID" val="custom20207618_1"/>
  <p:tag name="KSO_WM_SLIDE_INDEX" val="1"/>
  <p:tag name="KSO_WM_SLIDE_ITEM_CNT" val="0"/>
  <p:tag name="KSO_WM_SLIDE_LAYOUT" val="a_b"/>
  <p:tag name="KSO_WM_SLIDE_LAYOUT_CNT" val="1_1"/>
  <p:tag name="KSO_WM_SLIDE_SUBTYPE" val="pureTxt"/>
  <p:tag name="KSO_WM_SLIDE_TYPE" val="title"/>
  <p:tag name="KSO_WM_TAG_VERSION" val="1.0"/>
  <p:tag name="KSO_WM_TEMPLATE_CATEGORY" val="custom"/>
  <p:tag name="KSO_WM_TEMPLATE_COLOR_TYPE" val="1"/>
  <p:tag name="KSO_WM_TEMPLATE_INDEX" val="20207618"/>
  <p:tag name="KSO_WM_TEMPLATE_MASTER_TYPE" val="1"/>
  <p:tag name="KSO_WM_TEMPLATE_SUBCATEGORY" val="0"/>
  <p:tag name="KSO_WM_TEMPLATE_THUMBS_INDEX" val="1、5、7、8、9、10、11、14、15、19"/>
</p:tagLst>
</file>

<file path=ppt/tags/tag36.xml><?xml version="1.0" encoding="utf-8"?>
<p:tagLst xmlns:p="http://schemas.openxmlformats.org/presentationml/2006/main">
  <p:tag name="AS_UNIQUEID" val="1181"/>
</p:tagLst>
</file>

<file path=ppt/tags/tag37.xml><?xml version="1.0" encoding="utf-8"?>
<p:tagLst xmlns:p="http://schemas.openxmlformats.org/presentationml/2006/main">
  <p:tag name="AS_UNIQUEID" val="4774"/>
  <p:tag name="KSO_WM_BEAUTIFY_FLAG" val=""/>
  <p:tag name="KSO_WM_TAG_VERSION" val="1.0"/>
  <p:tag name="KSO_WM_TEMPLATE_CATEGORY" val="custom"/>
  <p:tag name="KSO_WM_TEMPLATE_INDEX" val="20207618"/>
  <p:tag name="KSO_WM_UNIT_COMPATIBLE" val="0"/>
  <p:tag name="KSO_WM_UNIT_DIAGRAM_ISNUMVISUAL" val="0"/>
  <p:tag name="KSO_WM_UNIT_DIAGRAM_ISREFERUNIT" val="0"/>
  <p:tag name="KSO_WM_UNIT_HIGHLIGHT" val="0"/>
  <p:tag name="KSO_WM_UNIT_ID" val="custom20207618_1*b*1"/>
  <p:tag name="KSO_WM_UNIT_INDEX" val="1"/>
  <p:tag name="KSO_WM_UNIT_ISCONTENTSTITLE" val="0"/>
  <p:tag name="KSO_WM_UNIT_ISNUMDGMTITLE" val="0"/>
  <p:tag name="KSO_WM_UNIT_LAYERLEVEL" val="1"/>
  <p:tag name="KSO_WM_UNIT_NOCLEAR" val="0"/>
  <p:tag name="KSO_WM_UNIT_PRESET_TEXT" val="攻坚克难赢未来——实现中华民族伟大复兴的中国梦!"/>
  <p:tag name="KSO_WM_UNIT_TEXT_FILL_FORE_SCHEMECOLOR_INDEX" val="14"/>
  <p:tag name="KSO_WM_UNIT_TEXT_FILL_FORE_SCHEMECOLOR_INDEX_BRIGHTNESS" val="0"/>
  <p:tag name="KSO_WM_UNIT_TEXT_FILL_TYPE" val="1"/>
  <p:tag name="KSO_WM_UNIT_TYPE" val="b"/>
  <p:tag name="KSO_WM_UNIT_VALUE" val="36"/>
</p:tagLst>
</file>

<file path=ppt/tags/tag38.xml><?xml version="1.0" encoding="utf-8"?>
<p:tagLst xmlns:p="http://schemas.openxmlformats.org/presentationml/2006/main">
  <p:tag name="KSO_WM_SPECIAL_SOURCE" val="bdnul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AS_UNIQUEID" val="1185"/>
  <p:tag name="KSO_WM_BEAUTIFY_FLAG" val=""/>
</p:tagLst>
</file>

<file path=ppt/tags/tag40.xml><?xml version="1.0" encoding="utf-8"?>
<p:tagLst xmlns:p="http://schemas.openxmlformats.org/presentationml/2006/main">
  <p:tag name="KSO_WM_BEAUTIFY_FLAG" val=""/>
</p:tagLst>
</file>

<file path=ppt/tags/tag41.xml><?xml version="1.0" encoding="utf-8"?>
<p:tagLst xmlns:p="http://schemas.openxmlformats.org/presentationml/2006/main">
  <p:tag name="KSO_WM_BEAUTIFY_FLAG" val=""/>
</p:tagLst>
</file>

<file path=ppt/tags/tag42.xml><?xml version="1.0" encoding="utf-8"?>
<p:tagLst xmlns:p="http://schemas.openxmlformats.org/presentationml/2006/main">
  <p:tag name="KSO_WM_BEAUTIFY_FLAG" val=""/>
</p:tagLst>
</file>

<file path=ppt/tags/tag43.xml><?xml version="1.0" encoding="utf-8"?>
<p:tagLst xmlns:p="http://schemas.openxmlformats.org/presentationml/2006/main">
  <p:tag name="KSO_WM_BEAUTIFY_FLAG" val=""/>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AS_UNIQUEID" val="67"/>
</p:tagLst>
</file>

<file path=ppt/tags/tag51.xml><?xml version="1.0" encoding="utf-8"?>
<p:tagLst xmlns:p="http://schemas.openxmlformats.org/presentationml/2006/main">
  <p:tag name="AS_UNIQUEID" val="68"/>
  <p:tag name="KSO_WM_BEAUTIFY_FLAG" val=""/>
</p:tagLst>
</file>

<file path=ppt/tags/tag52.xml><?xml version="1.0" encoding="utf-8"?>
<p:tagLst xmlns:p="http://schemas.openxmlformats.org/presentationml/2006/main">
  <p:tag name="AS_UNIQUEID" val="69"/>
  <p:tag name="KSO_WM_BEAUTIFY_FLAG" val=""/>
</p:tagLst>
</file>

<file path=ppt/tags/tag53.xml><?xml version="1.0" encoding="utf-8"?>
<p:tagLst xmlns:p="http://schemas.openxmlformats.org/presentationml/2006/main">
  <p:tag name="AS_UNIQUEID" val="70"/>
  <p:tag name="KSO_WM_BEAUTIFY_FLAG" val=""/>
</p:tagLst>
</file>

<file path=ppt/tags/tag54.xml><?xml version="1.0" encoding="utf-8"?>
<p:tagLst xmlns:p="http://schemas.openxmlformats.org/presentationml/2006/main">
  <p:tag name="AS_UNIQUEID" val="71"/>
  <p:tag name="KSO_WM_BEAUTIFY_FLAG" val=""/>
</p:tagLst>
</file>

<file path=ppt/tags/tag55.xml><?xml version="1.0" encoding="utf-8"?>
<p:tagLst xmlns:p="http://schemas.openxmlformats.org/presentationml/2006/main">
  <p:tag name="AS_UNIQUEID" val="65"/>
  <p:tag name="KSO_WM_BEAUTIFY_FLAG" val=""/>
</p:tagLst>
</file>

<file path=ppt/tags/tag56.xml><?xml version="1.0" encoding="utf-8"?>
<p:tagLst xmlns:p="http://schemas.openxmlformats.org/presentationml/2006/main">
  <p:tag name="AS_UNIQUEID" val="66"/>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commondata" val="eyJoZGlkIjoiMDc0YmVkNzIyYTUyMGViMjlkZjRjOWNkOGFjNWZiMmUifQ=="/>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AS_UNIQUEID" val="1185"/>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6_自定义设计方案">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课后作业">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3862</Words>
  <Application>WPS 演示</Application>
  <PresentationFormat>自定义</PresentationFormat>
  <Paragraphs>201</Paragraphs>
  <Slides>28</Slides>
  <Notes>10</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28</vt:i4>
      </vt:variant>
    </vt:vector>
  </HeadingPairs>
  <TitlesOfParts>
    <vt:vector size="43" baseType="lpstr">
      <vt:lpstr>Arial</vt:lpstr>
      <vt:lpstr>宋体</vt:lpstr>
      <vt:lpstr>Wingdings</vt:lpstr>
      <vt:lpstr>Wingdings</vt:lpstr>
      <vt:lpstr>黑体</vt:lpstr>
      <vt:lpstr>楷体</vt:lpstr>
      <vt:lpstr>Times New Roman</vt:lpstr>
      <vt:lpstr>微软雅黑</vt:lpstr>
      <vt:lpstr>仿宋</vt:lpstr>
      <vt:lpstr>Arial Unicode MS</vt:lpstr>
      <vt:lpstr>等线</vt:lpstr>
      <vt:lpstr>华文琥珀</vt:lpstr>
      <vt:lpstr>Calibri</vt:lpstr>
      <vt:lpstr>6_自定义设计方案</vt:lpstr>
      <vt:lpstr>课后作业</vt:lpstr>
      <vt:lpstr>PowerPoint 演示文稿</vt:lpstr>
      <vt:lpstr>PowerPoint 演示文稿</vt:lpstr>
      <vt:lpstr>PowerPoint 演示文稿</vt:lpstr>
      <vt:lpstr>一、马克思与恩格斯</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二、《共产党宣言》</vt:lpstr>
      <vt:lpstr>PowerPoint 演示文稿</vt:lpstr>
      <vt:lpstr>PowerPoint 演示文稿</vt:lpstr>
      <vt:lpstr>PowerPoint 演示文稿</vt:lpstr>
      <vt:lpstr>PowerPoint 演示文稿</vt:lpstr>
      <vt:lpstr>三、第一国际和巴黎公社</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2．下列有关《共产党宣言》的说法，不正确的是（    ） A．揭示了资本主义必然灭亡、共产主义必然胜利的客观规律 B．指出无产阶级必须在共产党的领导下夺取政权，才能实现完全的解放 C．表达了必胜的信念，号召全世界无产者联合起来  D．它的发表标志着国际工人运动的完全胜利</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Administrator</cp:lastModifiedBy>
  <cp:revision>9</cp:revision>
  <dcterms:created xsi:type="dcterms:W3CDTF">2022-08-31T03:19:00Z</dcterms:created>
  <dcterms:modified xsi:type="dcterms:W3CDTF">2024-07-03T08:40:35Z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9364D252B0594E71BA5D9C7AB5782C77_12</vt:lpwstr>
  </property>
  <property fmtid="{D5CDD505-2E9C-101B-9397-08002B2CF9AE}" pid="3" name="KSOProductBuildVer">
    <vt:lpwstr>2052-12.1.0.16929</vt:lpwstr>
  </property>
</Properties>
</file>